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4" tIns="46586" rIns="93174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4" tIns="46586" rIns="93174" bIns="46586" rtlCol="0"/>
          <a:lstStyle>
            <a:lvl1pPr algn="r">
              <a:defRPr sz="1200"/>
            </a:lvl1pPr>
          </a:lstStyle>
          <a:p>
            <a:fld id="{84CEF769-984C-4411-BACB-D95783538416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4" tIns="46586" rIns="93174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660457"/>
          </a:xfrm>
          <a:prstGeom prst="rect">
            <a:avLst/>
          </a:prstGeom>
        </p:spPr>
        <p:txBody>
          <a:bodyPr vert="horz" lIns="93174" tIns="46586" rIns="93174" bIns="465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4" tIns="46586" rIns="93174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4" tIns="46586" rIns="93174" bIns="46586" rtlCol="0" anchor="b"/>
          <a:lstStyle>
            <a:lvl1pPr algn="r">
              <a:defRPr sz="1200"/>
            </a:lvl1pPr>
          </a:lstStyle>
          <a:p>
            <a:fld id="{C03E5E96-9AFB-4EDE-83D3-B6E7BFFE9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826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3E5E96-9AFB-4EDE-83D3-B6E7BFFE984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2342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3E5E96-9AFB-4EDE-83D3-B6E7BFFE984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8482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3E5E96-9AFB-4EDE-83D3-B6E7BFFE984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6061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5 years later…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3E5E96-9AFB-4EDE-83D3-B6E7BFFE984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5683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know in mind and experience…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3E5E96-9AFB-4EDE-83D3-B6E7BFFE984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5012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3E5E96-9AFB-4EDE-83D3-B6E7BFFE984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0005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3E5E96-9AFB-4EDE-83D3-B6E7BFFE984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1017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4159"/>
            <a:r>
              <a:rPr lang="en-US" dirty="0"/>
              <a:t>Paul wants them to know how God views and values them…The great value that God puts on those who are his people – His heritage.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3E5E96-9AFB-4EDE-83D3-B6E7BFFE984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187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3E5E96-9AFB-4EDE-83D3-B6E7BFFE984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315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6F6BFA-E214-407A-A625-BC4EC12AE8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8841628-5CA6-4FD0-AAA5-DF7AECB738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55AD573-90AC-4B74-B506-1DEA360DC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01F21-CCC8-4C43-AC9F-BC96618BC8CC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8D3A394-702D-4032-8025-0A9FF3F45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D1C7088-FD85-49A9-9E5F-14D030E72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285FD-A2D4-4F28-97A7-32742044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482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B64A7B-11FA-4D2D-8CC3-71A7CF4C7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DC42B90-F797-4A90-B023-00EB3E902A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6E0E2E3-A452-45D2-8080-987AEA369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01F21-CCC8-4C43-AC9F-BC96618BC8CC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671CAA6-E157-47AD-9A26-3321F1818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0F2D542-BBD6-43A2-A50A-BF4D370C5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285FD-A2D4-4F28-97A7-32742044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19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B634EDFD-64A5-463B-84C0-73E8969076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5C216DD-909A-4A4A-B080-0BFD4999C5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8675844-4A06-45DB-BE83-DC886AAF1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01F21-CCC8-4C43-AC9F-BC96618BC8CC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19DABD9-F8AA-4C2B-9AF0-CD9EA924C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17F433C-B0CB-4D5E-B570-61DCD6E4E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285FD-A2D4-4F28-97A7-32742044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193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26307D-FACC-4EAB-95A4-FE9291E68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1883511-7281-43D6-94F2-31B8206AA1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EA39E6A-754B-47C3-A5EF-87405879A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01F21-CCC8-4C43-AC9F-BC96618BC8CC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43DF44D-BA33-4698-A62D-C997285A4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6A30FD7-5627-4D45-80E6-A8F365B30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285FD-A2D4-4F28-97A7-32742044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931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060252-C781-4C9C-91D9-6E5734266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0228E55-CF83-4A28-9E9C-D1B24972A7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B716B06-E279-4FDA-B728-710F52D47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01F21-CCC8-4C43-AC9F-BC96618BC8CC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C86B5A3-16C2-4342-B9F9-9F214C84D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88498F0-C54C-4A82-8134-FD8739D52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285FD-A2D4-4F28-97A7-32742044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467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16995F-0AF8-45E5-B46E-DE4A1382A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6A39A8B-C8A8-4E53-8D49-438D2950F2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78A31EC-EC02-4844-9F5B-BB8B7FE54C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2EFB3F8-4AEF-432C-8917-84183627B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01F21-CCC8-4C43-AC9F-BC96618BC8CC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41A8418-5E12-40DC-9B81-972703557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038EF57-5654-464D-9D3B-1AA64A67E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285FD-A2D4-4F28-97A7-32742044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075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729374-E769-4B5D-8A10-BF5515585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24C7603-3F69-43EB-915A-153856BE1D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0EFD016-457B-48FE-B598-84C3850855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0648C6C-8370-434C-9722-51CBEEC955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BC0C5A9-31B4-4A87-9BEE-582E3E67A0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0041C3B1-9828-47A9-B6D0-2E77E0207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01F21-CCC8-4C43-AC9F-BC96618BC8CC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D043A4BF-E4B2-4ACA-8811-72ECA4EF6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5E54835-6329-444B-9961-725EC595F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285FD-A2D4-4F28-97A7-32742044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463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468B93-6F7C-41E1-A019-016E3EBA9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00A459C6-757C-4809-8F72-46BF07979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01F21-CCC8-4C43-AC9F-BC96618BC8CC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BEAC38E-099D-42DE-96B0-8A19A1C29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69A1E7A-9B22-4B23-AB1E-F05F29578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285FD-A2D4-4F28-97A7-32742044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813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73B218C-4C55-4A3A-9906-B52C4AC51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01F21-CCC8-4C43-AC9F-BC96618BC8CC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E926158-D0CA-47D8-A678-1EC9F563C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B620ADC-8AC1-466B-BE5B-4085C16AA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285FD-A2D4-4F28-97A7-32742044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327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034A37-A90E-406C-BD16-5D3030D4E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44BB0F0-6223-4F5C-B058-0CC148FB5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CDCAF2B-D64E-4CCA-9BA7-139C8C8B36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C38DA4A-1BAA-480E-A53D-7B3ABCFD2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01F21-CCC8-4C43-AC9F-BC96618BC8CC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773BF17-6359-443E-AEAC-22C9EFB7D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4A0DDC7-D3CC-4E94-918C-5BACC9BBA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285FD-A2D4-4F28-97A7-32742044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756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61E68F-7005-40B6-8223-41DE6D797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53EB83E-22BF-460A-8E85-A362313CB8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ABCB7CE-4419-4E99-8EC1-0BE6F807E2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BBC039E-C5CF-4F21-8FC7-FAF0B546A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01F21-CCC8-4C43-AC9F-BC96618BC8CC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B824FE3-B486-4362-937B-1BAC62B53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C331263-DBF2-4D33-9DF0-99D60127B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285FD-A2D4-4F28-97A7-32742044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009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066C941-CA26-46A7-A5BD-4AECFD7AB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FCB3C89-A74A-4C22-8E82-AA13519331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B128901-A46F-42C3-A048-0C45A8DCDE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01F21-CCC8-4C43-AC9F-BC96618BC8CC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6D91FDF-023C-4750-8198-0884AE28FF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DF44CCF-C30C-4F03-B313-3853AF46DC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285FD-A2D4-4F28-97A7-32742044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262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C3896A03-3945-419A-B66B-4EE266EDD1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" y="0"/>
            <a:ext cx="12191990" cy="4551027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1A4EC9-F062-452C-9B9C-C7BBF7324B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5558" y="637762"/>
            <a:ext cx="9889797" cy="3574937"/>
          </a:xfrm>
        </p:spPr>
        <p:txBody>
          <a:bodyPr anchor="ctr">
            <a:normAutofit fontScale="90000"/>
          </a:bodyPr>
          <a:lstStyle/>
          <a:p>
            <a:pPr algn="l"/>
            <a:r>
              <a:rPr lang="en-US" sz="9600" dirty="0">
                <a:solidFill>
                  <a:schemeClr val="bg1"/>
                </a:solidFill>
                <a:latin typeface="Algerian" panose="04020705040A02060702" pitchFamily="82" charset="0"/>
              </a:rPr>
              <a:t>Paul’s Prayer For The Ephesians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34F5AD2-EDBD-4BBD-A55C-EAFFD0C7097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4551035"/>
            <a:ext cx="12191990" cy="23069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ABDB5B4-7ECE-4E67-8C66-20C6AEB40F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5558" y="5126354"/>
            <a:ext cx="9544153" cy="1088177"/>
          </a:xfrm>
        </p:spPr>
        <p:txBody>
          <a:bodyPr anchor="t">
            <a:normAutofit/>
          </a:bodyPr>
          <a:lstStyle/>
          <a:p>
            <a:pPr algn="l"/>
            <a:r>
              <a:rPr lang="en-US" sz="6000" dirty="0">
                <a:solidFill>
                  <a:srgbClr val="0070C0"/>
                </a:solidFill>
              </a:rPr>
              <a:t>Eph. 1:15-23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6832F003-FCA6-4CFB-A2EA-308F3AA257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61180" y="4866503"/>
            <a:ext cx="457200" cy="457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109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85259B-2214-4323-8575-89606C734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0923"/>
            <a:ext cx="11353800" cy="451334"/>
          </a:xfrm>
        </p:spPr>
        <p:txBody>
          <a:bodyPr>
            <a:normAutofit fontScale="90000"/>
          </a:bodyPr>
          <a:lstStyle/>
          <a:p>
            <a:r>
              <a:rPr lang="en-US" dirty="0"/>
              <a:t>Ephesians 1:15-23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7B7BE78-3ED3-471C-89DA-0E102FD404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998806"/>
            <a:ext cx="12085983" cy="5859193"/>
          </a:xfrm>
        </p:spPr>
        <p:txBody>
          <a:bodyPr>
            <a:normAutofit/>
          </a:bodyPr>
          <a:lstStyle/>
          <a:p>
            <a:r>
              <a:rPr lang="en-US" sz="4400" b="1" baseline="30000" dirty="0">
                <a:latin typeface="Aldhabi" panose="020B0604020202020204" pitchFamily="2" charset="-78"/>
                <a:ea typeface="Verdana" panose="020B0604030504040204" pitchFamily="34" charset="0"/>
                <a:cs typeface="Aldhabi" panose="020B0604020202020204" pitchFamily="2" charset="-78"/>
              </a:rPr>
              <a:t>15 </a:t>
            </a:r>
            <a:r>
              <a:rPr lang="en-US" sz="4400" b="1" dirty="0">
                <a:latin typeface="Aldhabi" panose="020B0604020202020204" pitchFamily="2" charset="-78"/>
                <a:ea typeface="Verdana" panose="020B0604030504040204" pitchFamily="34" charset="0"/>
                <a:cs typeface="Aldhabi" panose="020B0604020202020204" pitchFamily="2" charset="-78"/>
              </a:rPr>
              <a:t>Therefore I also, after I heard of your faith in the Lord Jesus and your love for all the saints, </a:t>
            </a:r>
          </a:p>
          <a:p>
            <a:r>
              <a:rPr lang="en-US" sz="4400" b="1" baseline="30000" dirty="0">
                <a:latin typeface="Aldhabi" panose="020B0604020202020204" pitchFamily="2" charset="-78"/>
                <a:ea typeface="Verdana" panose="020B0604030504040204" pitchFamily="34" charset="0"/>
                <a:cs typeface="Aldhabi" panose="020B0604020202020204" pitchFamily="2" charset="-78"/>
              </a:rPr>
              <a:t>16 </a:t>
            </a:r>
            <a:r>
              <a:rPr lang="en-US" sz="4400" b="1" dirty="0">
                <a:latin typeface="Aldhabi" panose="020B0604020202020204" pitchFamily="2" charset="-78"/>
                <a:ea typeface="Verdana" panose="020B0604030504040204" pitchFamily="34" charset="0"/>
                <a:cs typeface="Aldhabi" panose="020B0604020202020204" pitchFamily="2" charset="-78"/>
              </a:rPr>
              <a:t>do not cease to give thanks for you, making mention of you in my prayers: </a:t>
            </a:r>
          </a:p>
          <a:p>
            <a:r>
              <a:rPr lang="en-US" sz="4400" b="1" baseline="30000" dirty="0">
                <a:latin typeface="Aldhabi" panose="020B0604020202020204" pitchFamily="2" charset="-78"/>
                <a:ea typeface="Verdana" panose="020B0604030504040204" pitchFamily="34" charset="0"/>
                <a:cs typeface="Aldhabi" panose="020B0604020202020204" pitchFamily="2" charset="-78"/>
              </a:rPr>
              <a:t>17 </a:t>
            </a:r>
            <a:r>
              <a:rPr lang="en-US" sz="4400" b="1" dirty="0">
                <a:latin typeface="Aldhabi" panose="020B0604020202020204" pitchFamily="2" charset="-78"/>
                <a:ea typeface="Verdana" panose="020B0604030504040204" pitchFamily="34" charset="0"/>
                <a:cs typeface="Aldhabi" panose="020B0604020202020204" pitchFamily="2" charset="-78"/>
              </a:rPr>
              <a:t>that the God of our Lord Jesus Christ, the Father of glory, may give to you the spirit of wisdom and revelation in the knowledge of Him, </a:t>
            </a:r>
          </a:p>
          <a:p>
            <a:r>
              <a:rPr lang="en-US" sz="4400" b="1" baseline="30000" dirty="0">
                <a:latin typeface="Aldhabi" panose="020B0604020202020204" pitchFamily="2" charset="-78"/>
                <a:ea typeface="Verdana" panose="020B0604030504040204" pitchFamily="34" charset="0"/>
                <a:cs typeface="Aldhabi" panose="020B0604020202020204" pitchFamily="2" charset="-78"/>
              </a:rPr>
              <a:t>18 </a:t>
            </a:r>
            <a:r>
              <a:rPr lang="en-US" sz="4400" b="1" dirty="0">
                <a:latin typeface="Aldhabi" panose="020B0604020202020204" pitchFamily="2" charset="-78"/>
                <a:ea typeface="Verdana" panose="020B0604030504040204" pitchFamily="34" charset="0"/>
                <a:cs typeface="Aldhabi" panose="020B0604020202020204" pitchFamily="2" charset="-78"/>
              </a:rPr>
              <a:t>the eyes of your understanding being enlightened; that you may know what is the hope of His calling, what are the riches of the glory of His inheritance in the saints, </a:t>
            </a:r>
          </a:p>
        </p:txBody>
      </p:sp>
    </p:spTree>
    <p:extLst>
      <p:ext uri="{BB962C8B-B14F-4D97-AF65-F5344CB8AC3E}">
        <p14:creationId xmlns:p14="http://schemas.microsoft.com/office/powerpoint/2010/main" val="716171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0E8DD8-5FC1-4D33-AE22-08D1C74F3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6587"/>
            <a:ext cx="11353800" cy="642039"/>
          </a:xfrm>
        </p:spPr>
        <p:txBody>
          <a:bodyPr>
            <a:normAutofit fontScale="90000"/>
          </a:bodyPr>
          <a:lstStyle/>
          <a:p>
            <a:r>
              <a:rPr lang="en-US" dirty="0"/>
              <a:t>Ephesians 1:15-23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90E388F-B34C-480D-9A96-D613B7D7A7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68626"/>
            <a:ext cx="12192000" cy="6089374"/>
          </a:xfrm>
        </p:spPr>
        <p:txBody>
          <a:bodyPr>
            <a:normAutofit/>
          </a:bodyPr>
          <a:lstStyle/>
          <a:p>
            <a:r>
              <a:rPr lang="en-US" sz="4000" b="1" baseline="30000" dirty="0">
                <a:latin typeface="Aldhabi" panose="01000000000000000000" pitchFamily="2" charset="-78"/>
                <a:ea typeface="Verdana" panose="020B0604030504040204" pitchFamily="34" charset="0"/>
                <a:cs typeface="Aldhabi" panose="01000000000000000000" pitchFamily="2" charset="-78"/>
              </a:rPr>
              <a:t>19 </a:t>
            </a:r>
            <a:r>
              <a:rPr lang="en-US" sz="4000" b="1" dirty="0">
                <a:latin typeface="Aldhabi" panose="01000000000000000000" pitchFamily="2" charset="-78"/>
                <a:ea typeface="Verdana" panose="020B0604030504040204" pitchFamily="34" charset="0"/>
                <a:cs typeface="Aldhabi" panose="01000000000000000000" pitchFamily="2" charset="-78"/>
              </a:rPr>
              <a:t>and what </a:t>
            </a:r>
            <a:r>
              <a:rPr lang="en-US" sz="4000" b="1" i="1" dirty="0">
                <a:latin typeface="Aldhabi" panose="01000000000000000000" pitchFamily="2" charset="-78"/>
                <a:ea typeface="Verdana" panose="020B0604030504040204" pitchFamily="34" charset="0"/>
                <a:cs typeface="Aldhabi" panose="01000000000000000000" pitchFamily="2" charset="-78"/>
              </a:rPr>
              <a:t>is</a:t>
            </a:r>
            <a:r>
              <a:rPr lang="en-US" sz="4000" b="1" dirty="0">
                <a:latin typeface="Aldhabi" panose="01000000000000000000" pitchFamily="2" charset="-78"/>
                <a:ea typeface="Verdana" panose="020B0604030504040204" pitchFamily="34" charset="0"/>
                <a:cs typeface="Aldhabi" panose="01000000000000000000" pitchFamily="2" charset="-78"/>
              </a:rPr>
              <a:t> the exceeding greatness of His power toward us who believe, according to the working of His mighty power </a:t>
            </a:r>
          </a:p>
          <a:p>
            <a:r>
              <a:rPr lang="en-US" sz="4000" b="1" baseline="30000" dirty="0">
                <a:latin typeface="Aldhabi" panose="01000000000000000000" pitchFamily="2" charset="-78"/>
                <a:ea typeface="Verdana" panose="020B0604030504040204" pitchFamily="34" charset="0"/>
                <a:cs typeface="Aldhabi" panose="01000000000000000000" pitchFamily="2" charset="-78"/>
              </a:rPr>
              <a:t>20 </a:t>
            </a:r>
            <a:r>
              <a:rPr lang="en-US" sz="4000" b="1" dirty="0">
                <a:latin typeface="Aldhabi" panose="01000000000000000000" pitchFamily="2" charset="-78"/>
                <a:ea typeface="Verdana" panose="020B0604030504040204" pitchFamily="34" charset="0"/>
                <a:cs typeface="Aldhabi" panose="01000000000000000000" pitchFamily="2" charset="-78"/>
              </a:rPr>
              <a:t>which He worked in Christ when He raised Him from the dead and seated </a:t>
            </a:r>
            <a:r>
              <a:rPr lang="en-US" sz="4000" b="1" i="1" dirty="0">
                <a:latin typeface="Aldhabi" panose="01000000000000000000" pitchFamily="2" charset="-78"/>
                <a:ea typeface="Verdana" panose="020B0604030504040204" pitchFamily="34" charset="0"/>
                <a:cs typeface="Aldhabi" panose="01000000000000000000" pitchFamily="2" charset="-78"/>
              </a:rPr>
              <a:t>Him</a:t>
            </a:r>
            <a:r>
              <a:rPr lang="en-US" sz="4000" b="1" dirty="0">
                <a:latin typeface="Aldhabi" panose="01000000000000000000" pitchFamily="2" charset="-78"/>
                <a:ea typeface="Verdana" panose="020B0604030504040204" pitchFamily="34" charset="0"/>
                <a:cs typeface="Aldhabi" panose="01000000000000000000" pitchFamily="2" charset="-78"/>
              </a:rPr>
              <a:t> at His right hand in the heavenly </a:t>
            </a:r>
            <a:r>
              <a:rPr lang="en-US" sz="4000" b="1" i="1" dirty="0">
                <a:latin typeface="Aldhabi" panose="01000000000000000000" pitchFamily="2" charset="-78"/>
                <a:ea typeface="Verdana" panose="020B0604030504040204" pitchFamily="34" charset="0"/>
                <a:cs typeface="Aldhabi" panose="01000000000000000000" pitchFamily="2" charset="-78"/>
              </a:rPr>
              <a:t>places,</a:t>
            </a:r>
            <a:r>
              <a:rPr lang="en-US" sz="4000" b="1" dirty="0">
                <a:latin typeface="Aldhabi" panose="01000000000000000000" pitchFamily="2" charset="-78"/>
                <a:ea typeface="Verdana" panose="020B0604030504040204" pitchFamily="34" charset="0"/>
                <a:cs typeface="Aldhabi" panose="01000000000000000000" pitchFamily="2" charset="-78"/>
              </a:rPr>
              <a:t> </a:t>
            </a:r>
          </a:p>
          <a:p>
            <a:r>
              <a:rPr lang="en-US" sz="4000" b="1" baseline="30000" dirty="0">
                <a:latin typeface="Aldhabi" panose="01000000000000000000" pitchFamily="2" charset="-78"/>
                <a:ea typeface="Verdana" panose="020B0604030504040204" pitchFamily="34" charset="0"/>
                <a:cs typeface="Aldhabi" panose="01000000000000000000" pitchFamily="2" charset="-78"/>
              </a:rPr>
              <a:t>21 </a:t>
            </a:r>
            <a:r>
              <a:rPr lang="en-US" sz="4000" b="1" dirty="0">
                <a:latin typeface="Aldhabi" panose="01000000000000000000" pitchFamily="2" charset="-78"/>
                <a:ea typeface="Verdana" panose="020B0604030504040204" pitchFamily="34" charset="0"/>
                <a:cs typeface="Aldhabi" panose="01000000000000000000" pitchFamily="2" charset="-78"/>
              </a:rPr>
              <a:t>far above all principality</a:t>
            </a:r>
            <a:r>
              <a:rPr lang="en-US" sz="4000" b="1" baseline="30000" dirty="0">
                <a:latin typeface="Aldhabi" panose="01000000000000000000" pitchFamily="2" charset="-78"/>
                <a:ea typeface="Verdana" panose="020B0604030504040204" pitchFamily="34" charset="0"/>
                <a:cs typeface="Aldhabi" panose="01000000000000000000" pitchFamily="2" charset="-78"/>
              </a:rPr>
              <a:t> </a:t>
            </a:r>
            <a:r>
              <a:rPr lang="en-US" sz="4000" b="1" dirty="0">
                <a:latin typeface="Aldhabi" panose="01000000000000000000" pitchFamily="2" charset="-78"/>
                <a:ea typeface="Verdana" panose="020B0604030504040204" pitchFamily="34" charset="0"/>
                <a:cs typeface="Aldhabi" panose="01000000000000000000" pitchFamily="2" charset="-78"/>
              </a:rPr>
              <a:t>and power and might and dominion, and every name that is named, not only in this age but also in that which is to come.</a:t>
            </a:r>
          </a:p>
          <a:p>
            <a:r>
              <a:rPr lang="en-US" sz="4000" b="1" baseline="30000" dirty="0">
                <a:latin typeface="Aldhabi" panose="01000000000000000000" pitchFamily="2" charset="-78"/>
                <a:ea typeface="Verdana" panose="020B0604030504040204" pitchFamily="34" charset="0"/>
                <a:cs typeface="Aldhabi" panose="01000000000000000000" pitchFamily="2" charset="-78"/>
              </a:rPr>
              <a:t>22 </a:t>
            </a:r>
            <a:r>
              <a:rPr lang="en-US" sz="4000" b="1" dirty="0">
                <a:latin typeface="Aldhabi" panose="01000000000000000000" pitchFamily="2" charset="-78"/>
                <a:ea typeface="Verdana" panose="020B0604030504040204" pitchFamily="34" charset="0"/>
                <a:cs typeface="Aldhabi" panose="01000000000000000000" pitchFamily="2" charset="-78"/>
              </a:rPr>
              <a:t>And He put all </a:t>
            </a:r>
            <a:r>
              <a:rPr lang="en-US" sz="4000" b="1" i="1" dirty="0">
                <a:latin typeface="Aldhabi" panose="01000000000000000000" pitchFamily="2" charset="-78"/>
                <a:ea typeface="Verdana" panose="020B0604030504040204" pitchFamily="34" charset="0"/>
                <a:cs typeface="Aldhabi" panose="01000000000000000000" pitchFamily="2" charset="-78"/>
              </a:rPr>
              <a:t>things</a:t>
            </a:r>
            <a:r>
              <a:rPr lang="en-US" sz="4000" b="1" dirty="0">
                <a:latin typeface="Aldhabi" panose="01000000000000000000" pitchFamily="2" charset="-78"/>
                <a:ea typeface="Verdana" panose="020B0604030504040204" pitchFamily="34" charset="0"/>
                <a:cs typeface="Aldhabi" panose="01000000000000000000" pitchFamily="2" charset="-78"/>
              </a:rPr>
              <a:t> under His feet, and gave Him </a:t>
            </a:r>
            <a:r>
              <a:rPr lang="en-US" sz="4000" b="1" i="1" dirty="0">
                <a:latin typeface="Aldhabi" panose="01000000000000000000" pitchFamily="2" charset="-78"/>
                <a:ea typeface="Verdana" panose="020B0604030504040204" pitchFamily="34" charset="0"/>
                <a:cs typeface="Aldhabi" panose="01000000000000000000" pitchFamily="2" charset="-78"/>
              </a:rPr>
              <a:t>to be</a:t>
            </a:r>
            <a:r>
              <a:rPr lang="en-US" sz="4000" b="1" dirty="0">
                <a:latin typeface="Aldhabi" panose="01000000000000000000" pitchFamily="2" charset="-78"/>
                <a:ea typeface="Verdana" panose="020B0604030504040204" pitchFamily="34" charset="0"/>
                <a:cs typeface="Aldhabi" panose="01000000000000000000" pitchFamily="2" charset="-78"/>
              </a:rPr>
              <a:t> head over all </a:t>
            </a:r>
            <a:r>
              <a:rPr lang="en-US" sz="4000" b="1" i="1" dirty="0">
                <a:latin typeface="Aldhabi" panose="01000000000000000000" pitchFamily="2" charset="-78"/>
                <a:ea typeface="Verdana" panose="020B0604030504040204" pitchFamily="34" charset="0"/>
                <a:cs typeface="Aldhabi" panose="01000000000000000000" pitchFamily="2" charset="-78"/>
              </a:rPr>
              <a:t>things</a:t>
            </a:r>
            <a:r>
              <a:rPr lang="en-US" sz="4000" b="1" dirty="0">
                <a:latin typeface="Aldhabi" panose="01000000000000000000" pitchFamily="2" charset="-78"/>
                <a:ea typeface="Verdana" panose="020B0604030504040204" pitchFamily="34" charset="0"/>
                <a:cs typeface="Aldhabi" panose="01000000000000000000" pitchFamily="2" charset="-78"/>
              </a:rPr>
              <a:t> to the church, </a:t>
            </a:r>
          </a:p>
          <a:p>
            <a:r>
              <a:rPr lang="en-US" sz="4000" b="1" baseline="30000" dirty="0">
                <a:latin typeface="Aldhabi" panose="01000000000000000000" pitchFamily="2" charset="-78"/>
                <a:ea typeface="Verdana" panose="020B0604030504040204" pitchFamily="34" charset="0"/>
                <a:cs typeface="Aldhabi" panose="01000000000000000000" pitchFamily="2" charset="-78"/>
              </a:rPr>
              <a:t>23 </a:t>
            </a:r>
            <a:r>
              <a:rPr lang="en-US" sz="4000" b="1" dirty="0">
                <a:latin typeface="Aldhabi" panose="01000000000000000000" pitchFamily="2" charset="-78"/>
                <a:ea typeface="Verdana" panose="020B0604030504040204" pitchFamily="34" charset="0"/>
                <a:cs typeface="Aldhabi" panose="01000000000000000000" pitchFamily="2" charset="-78"/>
              </a:rPr>
              <a:t>which is His body, the fullness of Him who fills all in all.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028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1BF4B0-2B07-4420-A88E-074DE3D39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530" y="224448"/>
            <a:ext cx="11168270" cy="563343"/>
          </a:xfrm>
        </p:spPr>
        <p:txBody>
          <a:bodyPr>
            <a:normAutofit fontScale="90000"/>
          </a:bodyPr>
          <a:lstStyle/>
          <a:p>
            <a:r>
              <a:rPr lang="en-US">
                <a:latin typeface="Verdana" panose="020B0604030504040204" pitchFamily="34" charset="0"/>
                <a:ea typeface="Verdana" panose="020B0604030504040204" pitchFamily="34" charset="0"/>
              </a:rPr>
              <a:t>Looking At The Text: Eph. 1:15-23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3B8F22A-EBB2-4C41-B005-DE78BE08E4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69145"/>
            <a:ext cx="12041945" cy="5788855"/>
          </a:xfrm>
        </p:spPr>
        <p:txBody>
          <a:bodyPr>
            <a:normAutofit lnSpcReduction="10000"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What do these verses tell us about Paul? (v. 16)</a:t>
            </a:r>
          </a:p>
          <a:p>
            <a:pPr lvl="1"/>
            <a:r>
              <a:rPr lang="en-US" sz="3200" dirty="0"/>
              <a:t>Paul prayed habitually. (I Thess. 5:17; Phil. 1:3, 7; Col. 1:3ff)</a:t>
            </a:r>
          </a:p>
          <a:p>
            <a:pPr lvl="1"/>
            <a:r>
              <a:rPr lang="en-US" sz="3200" dirty="0"/>
              <a:t>Paul prioritized others, spiritual and eternal matters in his prayers.</a:t>
            </a:r>
          </a:p>
          <a:p>
            <a:r>
              <a:rPr lang="en-US" sz="3200" dirty="0">
                <a:solidFill>
                  <a:srgbClr val="FF0000"/>
                </a:solidFill>
              </a:rPr>
              <a:t>For what cause is Paul praying in this context? (v. 15)</a:t>
            </a:r>
          </a:p>
          <a:p>
            <a:pPr lvl="1"/>
            <a:r>
              <a:rPr lang="en-US" sz="3200" dirty="0"/>
              <a:t>Verses 3-14 </a:t>
            </a:r>
            <a:r>
              <a:rPr lang="en-US" sz="3200" dirty="0">
                <a:sym typeface="Wingdings" panose="05000000000000000000" pitchFamily="2" charset="2"/>
              </a:rPr>
              <a:t> What God has done for them in Christ.</a:t>
            </a:r>
          </a:p>
          <a:p>
            <a:pPr lvl="1"/>
            <a:r>
              <a:rPr lang="en-US" sz="3200" dirty="0">
                <a:sym typeface="Wingdings" panose="05000000000000000000" pitchFamily="2" charset="2"/>
              </a:rPr>
              <a:t>Verses 13-14  Because of the Gentiles conversion and their present manner of life.  (Eph. 2:11-12; 4:19; I Cor. 6:9-11; Acts 19:18-19)</a:t>
            </a:r>
          </a:p>
          <a:p>
            <a:r>
              <a:rPr lang="en-US" sz="3200" dirty="0">
                <a:solidFill>
                  <a:srgbClr val="FF0000"/>
                </a:solidFill>
                <a:sym typeface="Wingdings" panose="05000000000000000000" pitchFamily="2" charset="2"/>
              </a:rPr>
              <a:t>What has Paul heard about them that gets his attention? (v. 15)</a:t>
            </a:r>
          </a:p>
          <a:p>
            <a:pPr lvl="1"/>
            <a:r>
              <a:rPr lang="en-US" sz="3200" dirty="0"/>
              <a:t>Their faith in Jesus Christ and </a:t>
            </a:r>
            <a:r>
              <a:rPr lang="en-US" sz="3200" dirty="0">
                <a:sym typeface="Wingdings" panose="05000000000000000000" pitchFamily="2" charset="2"/>
              </a:rPr>
              <a:t> v.- 1; belief, faithfulness, loyalty</a:t>
            </a:r>
            <a:endParaRPr lang="en-US" sz="3200" dirty="0"/>
          </a:p>
          <a:p>
            <a:pPr lvl="1"/>
            <a:r>
              <a:rPr lang="en-US" sz="3200" dirty="0"/>
              <a:t>Their love for all the saints. </a:t>
            </a:r>
            <a:r>
              <a:rPr lang="en-US" sz="3200" dirty="0">
                <a:sym typeface="Wingdings" panose="05000000000000000000" pitchFamily="2" charset="2"/>
              </a:rPr>
              <a:t> Jn. 13:34-35. Selfless, sacrificial concern for the brethren.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01556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89AC9B-E1B6-4E5B-BE2C-E15B5B794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026" y="232603"/>
            <a:ext cx="11194774" cy="66854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Looking At The Text: Eph. 1:15-23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AA90684-B9A6-4952-A54D-B008D72684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3252" y="1210638"/>
            <a:ext cx="12205252" cy="5956851"/>
          </a:xfrm>
        </p:spPr>
        <p:txBody>
          <a:bodyPr>
            <a:normAutofit fontScale="92500" lnSpcReduction="20000"/>
          </a:bodyPr>
          <a:lstStyle/>
          <a:p>
            <a:r>
              <a:rPr lang="en-US" sz="3700" dirty="0">
                <a:solidFill>
                  <a:srgbClr val="FF0000"/>
                </a:solidFill>
              </a:rPr>
              <a:t>What is the essence of Paul’s prayer for the Ephesians? (1:17-18)</a:t>
            </a:r>
          </a:p>
          <a:p>
            <a:pPr lvl="1"/>
            <a:r>
              <a:rPr lang="en-US" sz="3700" dirty="0"/>
              <a:t>That they would increase in knowledge.  (3:18-19; II Pet. 1:6, 10-11; 3:18; Heb. 5:12; Hosea 4:6)</a:t>
            </a:r>
          </a:p>
          <a:p>
            <a:r>
              <a:rPr lang="en-US" sz="3700" dirty="0">
                <a:solidFill>
                  <a:srgbClr val="FF0000"/>
                </a:solidFill>
              </a:rPr>
              <a:t>What are the words that Paul uses to describe this increase in knowledge? (1:17-18)</a:t>
            </a:r>
          </a:p>
          <a:p>
            <a:pPr lvl="1"/>
            <a:r>
              <a:rPr lang="en-US" sz="3700" dirty="0"/>
              <a:t>Spirit of </a:t>
            </a:r>
            <a:r>
              <a:rPr lang="en-US" sz="3700" u="sng" dirty="0"/>
              <a:t>wisdom</a:t>
            </a:r>
            <a:r>
              <a:rPr lang="en-US" sz="3700" dirty="0"/>
              <a:t> </a:t>
            </a:r>
            <a:r>
              <a:rPr lang="en-US" sz="3700" dirty="0">
                <a:sym typeface="Wingdings" panose="05000000000000000000" pitchFamily="2" charset="2"/>
              </a:rPr>
              <a:t> Js. 1:5</a:t>
            </a:r>
          </a:p>
          <a:p>
            <a:pPr lvl="1"/>
            <a:r>
              <a:rPr lang="en-US" sz="3700" u="sng" dirty="0">
                <a:sym typeface="Wingdings" panose="05000000000000000000" pitchFamily="2" charset="2"/>
              </a:rPr>
              <a:t>Revelation</a:t>
            </a:r>
            <a:r>
              <a:rPr lang="en-US" sz="3700" dirty="0">
                <a:sym typeface="Wingdings" panose="05000000000000000000" pitchFamily="2" charset="2"/>
              </a:rPr>
              <a:t>  that which comes from God.  (Eph. 3:3-5)</a:t>
            </a:r>
          </a:p>
          <a:p>
            <a:pPr lvl="1"/>
            <a:r>
              <a:rPr lang="en-US" sz="3700" u="sng" dirty="0">
                <a:sym typeface="Wingdings" panose="05000000000000000000" pitchFamily="2" charset="2"/>
              </a:rPr>
              <a:t>Knowledge</a:t>
            </a:r>
            <a:r>
              <a:rPr lang="en-US" sz="3700" dirty="0">
                <a:sym typeface="Wingdings" panose="05000000000000000000" pitchFamily="2" charset="2"/>
              </a:rPr>
              <a:t>  precise and correct understanding.</a:t>
            </a:r>
          </a:p>
          <a:p>
            <a:pPr lvl="1"/>
            <a:r>
              <a:rPr lang="en-US" sz="3700" dirty="0">
                <a:sym typeface="Wingdings" panose="05000000000000000000" pitchFamily="2" charset="2"/>
              </a:rPr>
              <a:t>Eyes of your </a:t>
            </a:r>
            <a:r>
              <a:rPr lang="en-US" sz="3700" u="sng" dirty="0">
                <a:sym typeface="Wingdings" panose="05000000000000000000" pitchFamily="2" charset="2"/>
              </a:rPr>
              <a:t>understanding enlightened </a:t>
            </a:r>
            <a:r>
              <a:rPr lang="en-US" sz="3700" dirty="0">
                <a:sym typeface="Wingdings" panose="05000000000000000000" pitchFamily="2" charset="2"/>
              </a:rPr>
              <a:t> an open heart that gives entrance to the word of God.  (</a:t>
            </a:r>
            <a:r>
              <a:rPr lang="en-US" sz="3700" dirty="0">
                <a:solidFill>
                  <a:prstClr val="black"/>
                </a:solidFill>
                <a:sym typeface="Wingdings" panose="05000000000000000000" pitchFamily="2" charset="2"/>
              </a:rPr>
              <a:t>Eph. 4:17ff; 5:17; </a:t>
            </a:r>
            <a:r>
              <a:rPr lang="en-US" sz="3700" dirty="0">
                <a:sym typeface="Wingdings" panose="05000000000000000000" pitchFamily="2" charset="2"/>
              </a:rPr>
              <a:t>Ps. 119:18; Matt. 13:11-16;)</a:t>
            </a:r>
          </a:p>
          <a:p>
            <a:pPr lvl="1"/>
            <a:r>
              <a:rPr lang="en-US" sz="3700" dirty="0">
                <a:sym typeface="Wingdings" panose="05000000000000000000" pitchFamily="2" charset="2"/>
              </a:rPr>
              <a:t>That ye may </a:t>
            </a:r>
            <a:r>
              <a:rPr lang="en-US" sz="3700" u="sng" dirty="0">
                <a:sym typeface="Wingdings" panose="05000000000000000000" pitchFamily="2" charset="2"/>
              </a:rPr>
              <a:t>know</a:t>
            </a:r>
            <a:r>
              <a:rPr lang="en-US" sz="3700" dirty="0">
                <a:sym typeface="Wingdings" panose="05000000000000000000" pitchFamily="2" charset="2"/>
              </a:rPr>
              <a:t>  knowledge of experience.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/>
              <a:t>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150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D6532A-36C7-432D-9304-BA198F37D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521" y="125896"/>
            <a:ext cx="11887199" cy="921026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Looking At The Text: Eph. 1:15-23</a:t>
            </a:r>
            <a:endParaRPr lang="en-US" sz="5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4A2CF35-9865-4B8F-8654-89A3A72CB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95754"/>
            <a:ext cx="12019722" cy="5536350"/>
          </a:xfrm>
        </p:spPr>
        <p:txBody>
          <a:bodyPr/>
          <a:lstStyle/>
          <a:p>
            <a:r>
              <a:rPr lang="en-US" sz="4800" dirty="0">
                <a:solidFill>
                  <a:srgbClr val="FF0000"/>
                </a:solidFill>
              </a:rPr>
              <a:t>What specifically does Paul pray for them to know?</a:t>
            </a:r>
          </a:p>
          <a:p>
            <a:pPr lvl="1"/>
            <a:r>
              <a:rPr lang="en-US" sz="4800" dirty="0">
                <a:latin typeface="Verdana" panose="020B0604030504040204" pitchFamily="34" charset="0"/>
                <a:ea typeface="Verdana" panose="020B0604030504040204" pitchFamily="34" charset="0"/>
              </a:rPr>
              <a:t>the </a:t>
            </a:r>
            <a:r>
              <a:rPr lang="en-US" sz="48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hope</a:t>
            </a:r>
            <a:r>
              <a:rPr lang="en-US" sz="4800" dirty="0">
                <a:latin typeface="Verdana" panose="020B0604030504040204" pitchFamily="34" charset="0"/>
                <a:ea typeface="Verdana" panose="020B0604030504040204" pitchFamily="34" charset="0"/>
              </a:rPr>
              <a:t> of His calling (v. 18)</a:t>
            </a:r>
          </a:p>
          <a:p>
            <a:pPr lvl="1"/>
            <a:r>
              <a:rPr lang="en-US" sz="4800" dirty="0">
                <a:latin typeface="Verdana" panose="020B0604030504040204" pitchFamily="34" charset="0"/>
                <a:ea typeface="Verdana" panose="020B0604030504040204" pitchFamily="34" charset="0"/>
              </a:rPr>
              <a:t>the glory of His </a:t>
            </a:r>
            <a:r>
              <a:rPr lang="en-US" sz="48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inheritance</a:t>
            </a:r>
            <a:r>
              <a:rPr lang="en-US" sz="4800" dirty="0">
                <a:latin typeface="Verdana" panose="020B0604030504040204" pitchFamily="34" charset="0"/>
                <a:ea typeface="Verdana" panose="020B0604030504040204" pitchFamily="34" charset="0"/>
              </a:rPr>
              <a:t> in the saints (v. 18)</a:t>
            </a:r>
          </a:p>
          <a:p>
            <a:pPr lvl="1"/>
            <a:r>
              <a:rPr lang="en-US" sz="4800" dirty="0">
                <a:latin typeface="Verdana" panose="020B0604030504040204" pitchFamily="34" charset="0"/>
                <a:ea typeface="Verdana" panose="020B0604030504040204" pitchFamily="34" charset="0"/>
              </a:rPr>
              <a:t>the exceeding greatness of His </a:t>
            </a:r>
            <a:r>
              <a:rPr lang="en-US" sz="48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power</a:t>
            </a:r>
            <a:r>
              <a:rPr lang="en-US" sz="4800" dirty="0">
                <a:latin typeface="Verdana" panose="020B0604030504040204" pitchFamily="34" charset="0"/>
                <a:ea typeface="Verdana" panose="020B0604030504040204" pitchFamily="34" charset="0"/>
              </a:rPr>
              <a:t> toward us (vv. 19-2:10)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461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B2A36F-04F2-4954-9D86-3B1157E9E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269" y="365126"/>
            <a:ext cx="11234531" cy="64204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Looking At The Text: Eph. 1:15-23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C958B99-2933-4073-91F8-5D7D4F6BC1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232452"/>
            <a:ext cx="12099234" cy="5473148"/>
          </a:xfrm>
        </p:spPr>
        <p:txBody>
          <a:bodyPr/>
          <a:lstStyle/>
          <a:p>
            <a:r>
              <a:rPr lang="en-US" sz="3600" dirty="0">
                <a:solidFill>
                  <a:srgbClr val="FF0000"/>
                </a:solidFill>
              </a:rPr>
              <a:t>What is the hope of his calling?</a:t>
            </a:r>
          </a:p>
          <a:p>
            <a:pPr lvl="1"/>
            <a:r>
              <a:rPr lang="en-US" sz="3600" dirty="0"/>
              <a:t>It is that desire an expectation of an eternal home with God in heaven deeply rooted in the heart of a child of God, which motivates, sustains and purifies his way.  (Eph. 2:12; 4:4; II Thess. 2:14; Acts 22:16; Rom. 8:24-25; I Jn. 3:1-3; Rom. 8:16-19; Heb. 6:19; I Thess. 5:8)</a:t>
            </a:r>
          </a:p>
          <a:p>
            <a:pPr lvl="1"/>
            <a:r>
              <a:rPr lang="en-US" sz="3600" dirty="0"/>
              <a:t>It can be no stronger that one’s faith.  (Heb. 11:1)</a:t>
            </a:r>
          </a:p>
          <a:p>
            <a:pPr lvl="1"/>
            <a:r>
              <a:rPr lang="en-US" sz="3600" dirty="0"/>
              <a:t>Ones faith can be no stronger than their knowledge of God’s will. (Rom. 10:17)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809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246AF6-5C4F-41F2-A607-98267F595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6"/>
            <a:ext cx="11353800" cy="615536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Looking At The Text: Eph. 1:15-23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7C960F6-5D97-4296-B1B0-794BE87C7A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39686"/>
            <a:ext cx="11353800" cy="5718313"/>
          </a:xfrm>
        </p:spPr>
        <p:txBody>
          <a:bodyPr>
            <a:normAutofit lnSpcReduction="10000"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What is the glory of his inheritance in the saints?</a:t>
            </a:r>
          </a:p>
          <a:p>
            <a:pPr lvl="1"/>
            <a:r>
              <a:rPr lang="en-US" sz="3400" dirty="0"/>
              <a:t>"For the LORD'S portion is His people; Jacob is the allotment of His inheritance. (Deut. 32:9; cf. Ps. 33:12; 135:4)</a:t>
            </a:r>
          </a:p>
          <a:p>
            <a:pPr lvl="1"/>
            <a:r>
              <a:rPr lang="en-US" sz="3400" dirty="0"/>
              <a:t>But you are A CHOSEN RACE, A royal PRIESTHOOD, A HOLY NATION, A PEOPLE FOR God's OWN POSSESSION, so that you may proclaim the excellencies of Him who has called you out of darkness into His marvelous light; (I Pet. 2:9)</a:t>
            </a:r>
          </a:p>
          <a:p>
            <a:pPr lvl="1"/>
            <a:r>
              <a:rPr lang="en-US" sz="3400" dirty="0"/>
              <a:t>“…who gave Himself for us to redeem us from every lawless deed, and to purify for Himself a people for His own possession.”  (Titus 2:14; cf. Acts 20:28)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082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1A5341-A617-4006-B14F-9ECCC3CCA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6"/>
            <a:ext cx="11353800" cy="704020"/>
          </a:xfrm>
        </p:spPr>
        <p:txBody>
          <a:bodyPr/>
          <a:lstStyle/>
          <a:p>
            <a:r>
              <a:rPr lang="en-US" sz="4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Looking At The Text: Eph. 1:15-23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4383F14-D9F6-454E-98B9-63BAF29BE0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08294"/>
            <a:ext cx="12084148" cy="5549705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How has God manifested the exceeding greatness of his power?</a:t>
            </a:r>
          </a:p>
          <a:p>
            <a:pPr lvl="1"/>
            <a:r>
              <a:rPr lang="en-US" sz="3600" dirty="0"/>
              <a:t>He raised Jesus from the dead.  (Rom. 1:3-4)</a:t>
            </a:r>
          </a:p>
          <a:p>
            <a:pPr lvl="2"/>
            <a:r>
              <a:rPr lang="en-US" sz="3600" dirty="0"/>
              <a:t>Set him at his own right hand in heavenly places. (Heb. 1:3; Dan. 7:13-14)</a:t>
            </a:r>
          </a:p>
          <a:p>
            <a:pPr lvl="2"/>
            <a:r>
              <a:rPr lang="en-US" sz="3600" dirty="0"/>
              <a:t>Put all things under his feet. (Matt. 28:18-20)</a:t>
            </a:r>
          </a:p>
          <a:p>
            <a:pPr lvl="2"/>
            <a:r>
              <a:rPr lang="en-US" sz="3600" dirty="0"/>
              <a:t>Made him to be head of the church, his spiritual body. (4:4; 3:16; 5:23-25; I Cor. 12:13)</a:t>
            </a:r>
          </a:p>
          <a:p>
            <a:pPr lvl="1"/>
            <a:r>
              <a:rPr lang="en-US" sz="4000" dirty="0"/>
              <a:t>Has made us alive together with Christ.  (2:5)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043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653</Words>
  <Application>Microsoft Office PowerPoint</Application>
  <PresentationFormat>Widescreen</PresentationFormat>
  <Paragraphs>72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Aldhabi</vt:lpstr>
      <vt:lpstr>Algerian</vt:lpstr>
      <vt:lpstr>Arial</vt:lpstr>
      <vt:lpstr>Calibri</vt:lpstr>
      <vt:lpstr>Calibri Light</vt:lpstr>
      <vt:lpstr>Verdana</vt:lpstr>
      <vt:lpstr>Wingdings</vt:lpstr>
      <vt:lpstr>Office Theme</vt:lpstr>
      <vt:lpstr>Paul’s Prayer For The Ephesians</vt:lpstr>
      <vt:lpstr>Ephesians 1:15-23</vt:lpstr>
      <vt:lpstr>Ephesians 1:15-23</vt:lpstr>
      <vt:lpstr>Looking At The Text: Eph. 1:15-23</vt:lpstr>
      <vt:lpstr>Looking At The Text: Eph. 1:15-23</vt:lpstr>
      <vt:lpstr>Looking At The Text: Eph. 1:15-23</vt:lpstr>
      <vt:lpstr>Looking At The Text: Eph. 1:15-23</vt:lpstr>
      <vt:lpstr>Looking At The Text: Eph. 1:15-23</vt:lpstr>
      <vt:lpstr>Looking At The Text: Eph. 1:15-23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Paul’s Prayer For The Ephesians</dc:title>
  <dc:creator>Sam Bynum</dc:creator>
  <cp:lastModifiedBy>Christians</cp:lastModifiedBy>
  <cp:revision>3</cp:revision>
  <cp:lastPrinted>2020-02-16T21:10:56Z</cp:lastPrinted>
  <dcterms:created xsi:type="dcterms:W3CDTF">2020-02-16T21:00:42Z</dcterms:created>
  <dcterms:modified xsi:type="dcterms:W3CDTF">2020-02-16T23:03:04Z</dcterms:modified>
</cp:coreProperties>
</file>