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17EA31-1131-4321-BB3C-406A853BF492}" type="doc">
      <dgm:prSet loTypeId="urn:microsoft.com/office/officeart/2008/layout/LinedList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941C0FF0-F5CA-4DB0-9638-054BFD578082}">
      <dgm:prSet/>
      <dgm:spPr/>
      <dgm:t>
        <a:bodyPr/>
        <a:lstStyle/>
        <a:p>
          <a:r>
            <a:rPr lang="en-US" dirty="0"/>
            <a:t>Psalms 69:25, 109:8………..Acts 1:15-26</a:t>
          </a:r>
        </a:p>
      </dgm:t>
    </dgm:pt>
    <dgm:pt modelId="{FBB0C107-0FD2-4913-A948-B39616D3E92B}" type="parTrans" cxnId="{BF110F44-C8F0-4BD5-AB5D-6942EBDCD40B}">
      <dgm:prSet/>
      <dgm:spPr/>
      <dgm:t>
        <a:bodyPr/>
        <a:lstStyle/>
        <a:p>
          <a:endParaRPr lang="en-US"/>
        </a:p>
      </dgm:t>
    </dgm:pt>
    <dgm:pt modelId="{391CD03E-62F7-40F3-981C-D589987236D3}" type="sibTrans" cxnId="{BF110F44-C8F0-4BD5-AB5D-6942EBDCD40B}">
      <dgm:prSet/>
      <dgm:spPr/>
      <dgm:t>
        <a:bodyPr/>
        <a:lstStyle/>
        <a:p>
          <a:endParaRPr lang="en-US"/>
        </a:p>
      </dgm:t>
    </dgm:pt>
    <dgm:pt modelId="{B5DE2A9E-1181-4BA9-BBAF-0478F8C3BC08}">
      <dgm:prSet/>
      <dgm:spPr/>
      <dgm:t>
        <a:bodyPr/>
        <a:lstStyle/>
        <a:p>
          <a:r>
            <a:rPr lang="en-US" dirty="0"/>
            <a:t>Joel 2:28-32…………..Acts 2:16ff</a:t>
          </a:r>
        </a:p>
      </dgm:t>
    </dgm:pt>
    <dgm:pt modelId="{25C173F0-9752-4B9B-A995-9E8F9DE18AC5}" type="parTrans" cxnId="{5A76C15B-E2E7-47A0-8DEC-916A7C7C770F}">
      <dgm:prSet/>
      <dgm:spPr/>
      <dgm:t>
        <a:bodyPr/>
        <a:lstStyle/>
        <a:p>
          <a:endParaRPr lang="en-US"/>
        </a:p>
      </dgm:t>
    </dgm:pt>
    <dgm:pt modelId="{0B419A37-5BD0-454E-9624-AC5C4F87502B}" type="sibTrans" cxnId="{5A76C15B-E2E7-47A0-8DEC-916A7C7C770F}">
      <dgm:prSet/>
      <dgm:spPr/>
      <dgm:t>
        <a:bodyPr/>
        <a:lstStyle/>
        <a:p>
          <a:endParaRPr lang="en-US"/>
        </a:p>
      </dgm:t>
    </dgm:pt>
    <dgm:pt modelId="{5FF3EAF8-C7D1-45DE-9647-A2452992C812}">
      <dgm:prSet/>
      <dgm:spPr/>
      <dgm:t>
        <a:bodyPr/>
        <a:lstStyle/>
        <a:p>
          <a:r>
            <a:rPr lang="en-US" dirty="0"/>
            <a:t>Gen. 22:18…………….Acts 3:25-26</a:t>
          </a:r>
        </a:p>
      </dgm:t>
    </dgm:pt>
    <dgm:pt modelId="{99160EBE-2167-481B-A12A-1D10266B939B}" type="parTrans" cxnId="{E3AE8731-0C45-40DD-8C63-F953E30BFF2D}">
      <dgm:prSet/>
      <dgm:spPr/>
      <dgm:t>
        <a:bodyPr/>
        <a:lstStyle/>
        <a:p>
          <a:endParaRPr lang="en-US"/>
        </a:p>
      </dgm:t>
    </dgm:pt>
    <dgm:pt modelId="{69BB6342-9D96-4BAB-B7D8-2EF5A7A128B2}" type="sibTrans" cxnId="{E3AE8731-0C45-40DD-8C63-F953E30BFF2D}">
      <dgm:prSet/>
      <dgm:spPr/>
      <dgm:t>
        <a:bodyPr/>
        <a:lstStyle/>
        <a:p>
          <a:endParaRPr lang="en-US"/>
        </a:p>
      </dgm:t>
    </dgm:pt>
    <dgm:pt modelId="{51C61195-D32F-421F-AAAB-D3706615FEF2}">
      <dgm:prSet/>
      <dgm:spPr/>
      <dgm:t>
        <a:bodyPr/>
        <a:lstStyle/>
        <a:p>
          <a:r>
            <a:rPr lang="en-US" dirty="0"/>
            <a:t>Ps. 2:1-2……………..…Acts 4:23-27</a:t>
          </a:r>
        </a:p>
      </dgm:t>
    </dgm:pt>
    <dgm:pt modelId="{D42F8825-7534-43B5-9FD4-ED43D4813C02}" type="parTrans" cxnId="{3B4126D2-5C7B-4C84-B996-D322F8CB6F97}">
      <dgm:prSet/>
      <dgm:spPr/>
      <dgm:t>
        <a:bodyPr/>
        <a:lstStyle/>
        <a:p>
          <a:endParaRPr lang="en-US"/>
        </a:p>
      </dgm:t>
    </dgm:pt>
    <dgm:pt modelId="{EC621DDC-54B6-40AC-BAF9-970433A7E729}" type="sibTrans" cxnId="{3B4126D2-5C7B-4C84-B996-D322F8CB6F97}">
      <dgm:prSet/>
      <dgm:spPr/>
      <dgm:t>
        <a:bodyPr/>
        <a:lstStyle/>
        <a:p>
          <a:endParaRPr lang="en-US"/>
        </a:p>
      </dgm:t>
    </dgm:pt>
    <dgm:pt modelId="{C693C3EA-C0EC-49AF-9CA4-7FCE44DF5FF8}" type="pres">
      <dgm:prSet presAssocID="{A917EA31-1131-4321-BB3C-406A853BF492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67EC1DF4-AD7F-441D-938A-4F242231F0DF}" type="pres">
      <dgm:prSet presAssocID="{941C0FF0-F5CA-4DB0-9638-054BFD578082}" presName="thickLine" presStyleLbl="alignNode1" presStyleIdx="0" presStyleCnt="4"/>
      <dgm:spPr/>
    </dgm:pt>
    <dgm:pt modelId="{5FE8980F-D819-4650-9481-3DE0BBDDB713}" type="pres">
      <dgm:prSet presAssocID="{941C0FF0-F5CA-4DB0-9638-054BFD578082}" presName="horz1" presStyleCnt="0"/>
      <dgm:spPr/>
    </dgm:pt>
    <dgm:pt modelId="{EB0F7AEA-5C81-4719-BF4C-316AF1BC7225}" type="pres">
      <dgm:prSet presAssocID="{941C0FF0-F5CA-4DB0-9638-054BFD578082}" presName="tx1" presStyleLbl="revTx" presStyleIdx="0" presStyleCnt="4"/>
      <dgm:spPr/>
      <dgm:t>
        <a:bodyPr/>
        <a:lstStyle/>
        <a:p>
          <a:endParaRPr lang="en-US"/>
        </a:p>
      </dgm:t>
    </dgm:pt>
    <dgm:pt modelId="{67AA37B6-0CE9-4CE8-84B6-A0F43966BF81}" type="pres">
      <dgm:prSet presAssocID="{941C0FF0-F5CA-4DB0-9638-054BFD578082}" presName="vert1" presStyleCnt="0"/>
      <dgm:spPr/>
    </dgm:pt>
    <dgm:pt modelId="{58412ACE-B5B8-4A7C-919E-FA5C13DDF5E5}" type="pres">
      <dgm:prSet presAssocID="{B5DE2A9E-1181-4BA9-BBAF-0478F8C3BC08}" presName="thickLine" presStyleLbl="alignNode1" presStyleIdx="1" presStyleCnt="4"/>
      <dgm:spPr/>
    </dgm:pt>
    <dgm:pt modelId="{7E2AAD98-1F23-41BF-A836-DC81408B549E}" type="pres">
      <dgm:prSet presAssocID="{B5DE2A9E-1181-4BA9-BBAF-0478F8C3BC08}" presName="horz1" presStyleCnt="0"/>
      <dgm:spPr/>
    </dgm:pt>
    <dgm:pt modelId="{6A161ED4-151C-495E-B161-AB867CC4923C}" type="pres">
      <dgm:prSet presAssocID="{B5DE2A9E-1181-4BA9-BBAF-0478F8C3BC08}" presName="tx1" presStyleLbl="revTx" presStyleIdx="1" presStyleCnt="4"/>
      <dgm:spPr/>
      <dgm:t>
        <a:bodyPr/>
        <a:lstStyle/>
        <a:p>
          <a:endParaRPr lang="en-US"/>
        </a:p>
      </dgm:t>
    </dgm:pt>
    <dgm:pt modelId="{9ABF21CA-15C4-4EB8-8833-80BFA4B628A5}" type="pres">
      <dgm:prSet presAssocID="{B5DE2A9E-1181-4BA9-BBAF-0478F8C3BC08}" presName="vert1" presStyleCnt="0"/>
      <dgm:spPr/>
    </dgm:pt>
    <dgm:pt modelId="{6385CCD0-5ABC-46A7-8D03-0FA37A5CBC66}" type="pres">
      <dgm:prSet presAssocID="{5FF3EAF8-C7D1-45DE-9647-A2452992C812}" presName="thickLine" presStyleLbl="alignNode1" presStyleIdx="2" presStyleCnt="4"/>
      <dgm:spPr/>
    </dgm:pt>
    <dgm:pt modelId="{986643A8-F8B8-4811-A818-C60932732230}" type="pres">
      <dgm:prSet presAssocID="{5FF3EAF8-C7D1-45DE-9647-A2452992C812}" presName="horz1" presStyleCnt="0"/>
      <dgm:spPr/>
    </dgm:pt>
    <dgm:pt modelId="{438DD92E-3968-4044-A170-AF25B0C1005A}" type="pres">
      <dgm:prSet presAssocID="{5FF3EAF8-C7D1-45DE-9647-A2452992C812}" presName="tx1" presStyleLbl="revTx" presStyleIdx="2" presStyleCnt="4"/>
      <dgm:spPr/>
      <dgm:t>
        <a:bodyPr/>
        <a:lstStyle/>
        <a:p>
          <a:endParaRPr lang="en-US"/>
        </a:p>
      </dgm:t>
    </dgm:pt>
    <dgm:pt modelId="{721B85A7-1134-4CA7-9B7D-D7FE9742E6DA}" type="pres">
      <dgm:prSet presAssocID="{5FF3EAF8-C7D1-45DE-9647-A2452992C812}" presName="vert1" presStyleCnt="0"/>
      <dgm:spPr/>
    </dgm:pt>
    <dgm:pt modelId="{E1458EAB-A787-437F-B2AD-CBE11937B8C5}" type="pres">
      <dgm:prSet presAssocID="{51C61195-D32F-421F-AAAB-D3706615FEF2}" presName="thickLine" presStyleLbl="alignNode1" presStyleIdx="3" presStyleCnt="4"/>
      <dgm:spPr/>
    </dgm:pt>
    <dgm:pt modelId="{24B31E9C-1E23-46DA-ADB3-D83BA9CDDBB3}" type="pres">
      <dgm:prSet presAssocID="{51C61195-D32F-421F-AAAB-D3706615FEF2}" presName="horz1" presStyleCnt="0"/>
      <dgm:spPr/>
    </dgm:pt>
    <dgm:pt modelId="{E1DACFA6-97E9-4AD1-8E66-7B87544989AB}" type="pres">
      <dgm:prSet presAssocID="{51C61195-D32F-421F-AAAB-D3706615FEF2}" presName="tx1" presStyleLbl="revTx" presStyleIdx="3" presStyleCnt="4"/>
      <dgm:spPr/>
      <dgm:t>
        <a:bodyPr/>
        <a:lstStyle/>
        <a:p>
          <a:endParaRPr lang="en-US"/>
        </a:p>
      </dgm:t>
    </dgm:pt>
    <dgm:pt modelId="{50598DC6-BFC1-4574-A1AB-191ADECD24CE}" type="pres">
      <dgm:prSet presAssocID="{51C61195-D32F-421F-AAAB-D3706615FEF2}" presName="vert1" presStyleCnt="0"/>
      <dgm:spPr/>
    </dgm:pt>
  </dgm:ptLst>
  <dgm:cxnLst>
    <dgm:cxn modelId="{94AF3E06-255E-4DA1-B030-9172F9DD39E8}" type="presOf" srcId="{941C0FF0-F5CA-4DB0-9638-054BFD578082}" destId="{EB0F7AEA-5C81-4719-BF4C-316AF1BC7225}" srcOrd="0" destOrd="0" presId="urn:microsoft.com/office/officeart/2008/layout/LinedList"/>
    <dgm:cxn modelId="{3B4126D2-5C7B-4C84-B996-D322F8CB6F97}" srcId="{A917EA31-1131-4321-BB3C-406A853BF492}" destId="{51C61195-D32F-421F-AAAB-D3706615FEF2}" srcOrd="3" destOrd="0" parTransId="{D42F8825-7534-43B5-9FD4-ED43D4813C02}" sibTransId="{EC621DDC-54B6-40AC-BAF9-970433A7E729}"/>
    <dgm:cxn modelId="{965AD169-A15E-496E-A703-128CA7B6C611}" type="presOf" srcId="{A917EA31-1131-4321-BB3C-406A853BF492}" destId="{C693C3EA-C0EC-49AF-9CA4-7FCE44DF5FF8}" srcOrd="0" destOrd="0" presId="urn:microsoft.com/office/officeart/2008/layout/LinedList"/>
    <dgm:cxn modelId="{5A76C15B-E2E7-47A0-8DEC-916A7C7C770F}" srcId="{A917EA31-1131-4321-BB3C-406A853BF492}" destId="{B5DE2A9E-1181-4BA9-BBAF-0478F8C3BC08}" srcOrd="1" destOrd="0" parTransId="{25C173F0-9752-4B9B-A995-9E8F9DE18AC5}" sibTransId="{0B419A37-5BD0-454E-9624-AC5C4F87502B}"/>
    <dgm:cxn modelId="{E3AE8731-0C45-40DD-8C63-F953E30BFF2D}" srcId="{A917EA31-1131-4321-BB3C-406A853BF492}" destId="{5FF3EAF8-C7D1-45DE-9647-A2452992C812}" srcOrd="2" destOrd="0" parTransId="{99160EBE-2167-481B-A12A-1D10266B939B}" sibTransId="{69BB6342-9D96-4BAB-B7D8-2EF5A7A128B2}"/>
    <dgm:cxn modelId="{D9BFBADB-DFCE-455C-A0CA-CDA9D3F94BDB}" type="presOf" srcId="{B5DE2A9E-1181-4BA9-BBAF-0478F8C3BC08}" destId="{6A161ED4-151C-495E-B161-AB867CC4923C}" srcOrd="0" destOrd="0" presId="urn:microsoft.com/office/officeart/2008/layout/LinedList"/>
    <dgm:cxn modelId="{BF110F44-C8F0-4BD5-AB5D-6942EBDCD40B}" srcId="{A917EA31-1131-4321-BB3C-406A853BF492}" destId="{941C0FF0-F5CA-4DB0-9638-054BFD578082}" srcOrd="0" destOrd="0" parTransId="{FBB0C107-0FD2-4913-A948-B39616D3E92B}" sibTransId="{391CD03E-62F7-40F3-981C-D589987236D3}"/>
    <dgm:cxn modelId="{3A9655F6-1305-4D83-B55E-C29CBBE6C1B9}" type="presOf" srcId="{51C61195-D32F-421F-AAAB-D3706615FEF2}" destId="{E1DACFA6-97E9-4AD1-8E66-7B87544989AB}" srcOrd="0" destOrd="0" presId="urn:microsoft.com/office/officeart/2008/layout/LinedList"/>
    <dgm:cxn modelId="{3F71C233-8DE3-45B5-B388-D49F5FCE5F7B}" type="presOf" srcId="{5FF3EAF8-C7D1-45DE-9647-A2452992C812}" destId="{438DD92E-3968-4044-A170-AF25B0C1005A}" srcOrd="0" destOrd="0" presId="urn:microsoft.com/office/officeart/2008/layout/LinedList"/>
    <dgm:cxn modelId="{8BAF48E0-943F-4D78-9D3C-0D9A1695EDD6}" type="presParOf" srcId="{C693C3EA-C0EC-49AF-9CA4-7FCE44DF5FF8}" destId="{67EC1DF4-AD7F-441D-938A-4F242231F0DF}" srcOrd="0" destOrd="0" presId="urn:microsoft.com/office/officeart/2008/layout/LinedList"/>
    <dgm:cxn modelId="{CD07DDF3-1D90-4BAC-B310-EB13E20C67CC}" type="presParOf" srcId="{C693C3EA-C0EC-49AF-9CA4-7FCE44DF5FF8}" destId="{5FE8980F-D819-4650-9481-3DE0BBDDB713}" srcOrd="1" destOrd="0" presId="urn:microsoft.com/office/officeart/2008/layout/LinedList"/>
    <dgm:cxn modelId="{752F0A02-1944-4D15-ACF1-4BB0ABF63443}" type="presParOf" srcId="{5FE8980F-D819-4650-9481-3DE0BBDDB713}" destId="{EB0F7AEA-5C81-4719-BF4C-316AF1BC7225}" srcOrd="0" destOrd="0" presId="urn:microsoft.com/office/officeart/2008/layout/LinedList"/>
    <dgm:cxn modelId="{432B9C8F-D5F4-4F0D-821C-9D6E356763BB}" type="presParOf" srcId="{5FE8980F-D819-4650-9481-3DE0BBDDB713}" destId="{67AA37B6-0CE9-4CE8-84B6-A0F43966BF81}" srcOrd="1" destOrd="0" presId="urn:microsoft.com/office/officeart/2008/layout/LinedList"/>
    <dgm:cxn modelId="{C59F45B2-C1AE-4D96-9596-968A45F6546E}" type="presParOf" srcId="{C693C3EA-C0EC-49AF-9CA4-7FCE44DF5FF8}" destId="{58412ACE-B5B8-4A7C-919E-FA5C13DDF5E5}" srcOrd="2" destOrd="0" presId="urn:microsoft.com/office/officeart/2008/layout/LinedList"/>
    <dgm:cxn modelId="{6D74C5E4-ED62-4D20-9ECB-48DB053901BF}" type="presParOf" srcId="{C693C3EA-C0EC-49AF-9CA4-7FCE44DF5FF8}" destId="{7E2AAD98-1F23-41BF-A836-DC81408B549E}" srcOrd="3" destOrd="0" presId="urn:microsoft.com/office/officeart/2008/layout/LinedList"/>
    <dgm:cxn modelId="{5BC3A194-0F87-41DC-8BE4-F28C2DA0B798}" type="presParOf" srcId="{7E2AAD98-1F23-41BF-A836-DC81408B549E}" destId="{6A161ED4-151C-495E-B161-AB867CC4923C}" srcOrd="0" destOrd="0" presId="urn:microsoft.com/office/officeart/2008/layout/LinedList"/>
    <dgm:cxn modelId="{85FA4FC3-91B8-4CF5-BF25-90ABCA853E54}" type="presParOf" srcId="{7E2AAD98-1F23-41BF-A836-DC81408B549E}" destId="{9ABF21CA-15C4-4EB8-8833-80BFA4B628A5}" srcOrd="1" destOrd="0" presId="urn:microsoft.com/office/officeart/2008/layout/LinedList"/>
    <dgm:cxn modelId="{8B3A62F3-F923-4CE0-B5EE-02F0690B6EDA}" type="presParOf" srcId="{C693C3EA-C0EC-49AF-9CA4-7FCE44DF5FF8}" destId="{6385CCD0-5ABC-46A7-8D03-0FA37A5CBC66}" srcOrd="4" destOrd="0" presId="urn:microsoft.com/office/officeart/2008/layout/LinedList"/>
    <dgm:cxn modelId="{D5B6C9D0-B0A4-4FB9-B310-A51ABFD979E5}" type="presParOf" srcId="{C693C3EA-C0EC-49AF-9CA4-7FCE44DF5FF8}" destId="{986643A8-F8B8-4811-A818-C60932732230}" srcOrd="5" destOrd="0" presId="urn:microsoft.com/office/officeart/2008/layout/LinedList"/>
    <dgm:cxn modelId="{D1C6199C-1935-4451-94E4-964160963324}" type="presParOf" srcId="{986643A8-F8B8-4811-A818-C60932732230}" destId="{438DD92E-3968-4044-A170-AF25B0C1005A}" srcOrd="0" destOrd="0" presId="urn:microsoft.com/office/officeart/2008/layout/LinedList"/>
    <dgm:cxn modelId="{5056E8ED-39AE-4C6C-BAC1-C1F4391E047F}" type="presParOf" srcId="{986643A8-F8B8-4811-A818-C60932732230}" destId="{721B85A7-1134-4CA7-9B7D-D7FE9742E6DA}" srcOrd="1" destOrd="0" presId="urn:microsoft.com/office/officeart/2008/layout/LinedList"/>
    <dgm:cxn modelId="{13B11271-17DD-4BC7-ABCD-81D56DD92113}" type="presParOf" srcId="{C693C3EA-C0EC-49AF-9CA4-7FCE44DF5FF8}" destId="{E1458EAB-A787-437F-B2AD-CBE11937B8C5}" srcOrd="6" destOrd="0" presId="urn:microsoft.com/office/officeart/2008/layout/LinedList"/>
    <dgm:cxn modelId="{84572947-5081-4143-ACBA-560030045663}" type="presParOf" srcId="{C693C3EA-C0EC-49AF-9CA4-7FCE44DF5FF8}" destId="{24B31E9C-1E23-46DA-ADB3-D83BA9CDDBB3}" srcOrd="7" destOrd="0" presId="urn:microsoft.com/office/officeart/2008/layout/LinedList"/>
    <dgm:cxn modelId="{AAF00A91-5AD1-40D4-95FF-205041EB333B}" type="presParOf" srcId="{24B31E9C-1E23-46DA-ADB3-D83BA9CDDBB3}" destId="{E1DACFA6-97E9-4AD1-8E66-7B87544989AB}" srcOrd="0" destOrd="0" presId="urn:microsoft.com/office/officeart/2008/layout/LinedList"/>
    <dgm:cxn modelId="{3EC964A0-D9EE-411A-A4D1-F1AE5AA5E65E}" type="presParOf" srcId="{24B31E9C-1E23-46DA-ADB3-D83BA9CDDBB3}" destId="{50598DC6-BFC1-4574-A1AB-191ADECD24C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2" y="0"/>
            <a:ext cx="3077739" cy="471054"/>
          </a:xfrm>
          <a:prstGeom prst="rect">
            <a:avLst/>
          </a:prstGeom>
        </p:spPr>
        <p:txBody>
          <a:bodyPr vert="horz" lIns="94229" tIns="47114" rIns="94229" bIns="47114" rtlCol="0"/>
          <a:lstStyle>
            <a:lvl1pPr algn="r">
              <a:defRPr sz="1200"/>
            </a:lvl1pPr>
          </a:lstStyle>
          <a:p>
            <a:fld id="{BBCD7884-EB51-4216-A4C2-049767C3D981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229" tIns="47114" rIns="94229" bIns="4711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8" y="4518204"/>
            <a:ext cx="5681980" cy="3696712"/>
          </a:xfrm>
          <a:prstGeom prst="rect">
            <a:avLst/>
          </a:prstGeom>
        </p:spPr>
        <p:txBody>
          <a:bodyPr vert="horz" lIns="94229" tIns="47114" rIns="94229" bIns="47114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2" y="8917422"/>
            <a:ext cx="3077739" cy="471053"/>
          </a:xfrm>
          <a:prstGeom prst="rect">
            <a:avLst/>
          </a:prstGeom>
        </p:spPr>
        <p:txBody>
          <a:bodyPr vert="horz" lIns="94229" tIns="47114" rIns="94229" bIns="47114" rtlCol="0" anchor="b"/>
          <a:lstStyle>
            <a:lvl1pPr algn="r">
              <a:defRPr sz="1200"/>
            </a:lvl1pPr>
          </a:lstStyle>
          <a:p>
            <a:fld id="{75579304-1113-4E70-8B3E-136A4ED30E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226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867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Note John 16:13; II Tim. 3:16-17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2403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4541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3141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70067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479475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specific response of Jesus to this slicing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99499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9244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42858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62785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79914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Jesus said Matthew 4:4…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326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5579304-1113-4E70-8B3E-136A4ED30E4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2228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2307E19-8F44-4600-9FC1-624FDE205C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12E306FB-B144-4BF2-B832-DDE51E54DF4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047D6CF0-AB58-40C6-89AE-2D4D1A23C1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31AEB4-4B8A-4801-95C5-CC0A97EF61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4E1E11F-854E-4BD0-86C9-EA88463F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73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164239-B6AF-47FF-9441-4C25B6358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A3873AE-F1EF-4BAC-A950-14D1236803A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D151AD-2B3C-4A58-A989-14FC6C2079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FCA6E8-9D24-4E02-991C-D821E8E2FE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E939EA-80B6-4E52-99DF-25B7A7B4F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75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C5C9154A-BDEE-4620-88DD-BDF2496BD8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08805E92-B334-4EB3-9EEF-79C81F622F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B08B450-A769-4F03-B8FC-70453F264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B63A76B-6529-4FAC-9BF1-F4FD808EA4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DB746E1-0C0E-4A60-8298-C21EE3D91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915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89A1DEA-2799-4837-9D6A-2DE6A50E99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B594F7F-1A1F-47A1-BEE3-18F23D989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C188A9-1851-4A66-BACB-C62F41543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799586D-C752-466B-9D5B-BB032D4942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C809A9-392A-4EE3-9603-6166A339E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70361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F7AC9F1-0092-4517-897A-95DE866360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74EB44CC-B265-4C77-B18D-4E285AF1235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5C6EC6E-491D-4645-A157-3F2AB1362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35605EF-F494-431F-9F96-9747C6D86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6616B9-EC6F-434C-B867-7D885A742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893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F80F892-863A-4575-A60E-DF7F80EE1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940DF6A-59D7-4513-995C-F60B3D9CAA1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5A47DB7-4586-4019-BE09-6C5A8941A1B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8DE4100-02C2-4735-9825-42D7B1D22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2CA577B-CD0D-46C2-A5AB-8E5B321E3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458B62A2-2FB7-44F8-858C-D9EEA0E14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357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7881516-143B-4321-A0B0-056236C180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5FAC2AF-337D-4C52-8657-659422B507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01A348D-EB73-4462-BFD2-D72BC6D8C0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D29CE626-7926-431C-98AD-775BDF230C9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9F850FB-C337-4215-96C4-71FDFDA1AFD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1DEE7B27-B551-40C9-877C-38A40C915A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DE0362C-0D4E-4AFF-9929-4EED87994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62785CB6-D2A0-4A6E-A0F4-B6242D8471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3248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F001815-3953-439F-BB7A-D6C5B1DE8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F53FB35-1277-429D-B6E2-E8391644DB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308223C8-B4C9-498E-A4AC-F876C75D9B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E17B71F1-370E-4630-8C10-1F022E663C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10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6678E4C7-9996-4F97-91BC-E2B3032D8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408AB169-0F8C-4034-80A1-F873348A7D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6275BE-ED5D-4188-827F-594171C3A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7113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11A2172-790F-462E-8E15-CA9A975ADB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DF9A62F-3558-4484-98D1-8C6F2E278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CF6320F8-7555-4A57-B8E1-8BCA7398D2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D6793E85-CC69-4A82-B07C-1E305B5857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F05B2B8-7688-4213-AD7F-727E331A8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D581693-33B2-4976-8B7A-57BB6B458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847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6D2502-7371-439E-9FE1-95BA647A3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3EB1E764-58D0-406E-88EA-078375CBC3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534D7AD-2BD9-4C01-95A1-17983DBD78A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EB234C63-86A6-4EDF-8D0E-9432F231E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BFD19F52-A3B6-4A03-9684-644D77E0AB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2F3E7EC-5146-4874-AE68-34C1C6D9D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82097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08DF6872-C2A7-4554-9ABC-47B891F629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F3DA3EC-FA19-446C-B538-5934E8432E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AFB2C78-9FAB-44DF-A8D1-CA2D6FF39C2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EADEE4-5117-4846-A12F-5725C4F1B1F5}" type="datetimeFigureOut">
              <a:rPr lang="en-US" smtClean="0"/>
              <a:t>2/16/2020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3862431-9523-428E-BED0-4A0F1DBE6F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703C1F-12BE-435D-8113-B83D8A0D72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F64B44-4A9B-4A65-9362-379AB7D88E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8837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7">
            <a:extLst>
              <a:ext uri="{FF2B5EF4-FFF2-40B4-BE49-F238E27FC236}">
                <a16:creationId xmlns:a16="http://schemas.microsoft.com/office/drawing/2014/main" xmlns="" id="{FA4CEF08-110E-499B-B092-904BE3B7D88F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511175" y="918210"/>
            <a:ext cx="8001760" cy="4876800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C661138-E5D9-4937-84CD-A4174AD8D0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8050" y="1722120"/>
            <a:ext cx="7245350" cy="3268980"/>
          </a:xfrm>
        </p:spPr>
        <p:txBody>
          <a:bodyPr anchor="ctr">
            <a:normAutofit/>
          </a:bodyPr>
          <a:lstStyle/>
          <a:p>
            <a:pPr algn="l"/>
            <a:r>
              <a:rPr lang="en-US" dirty="0">
                <a:solidFill>
                  <a:schemeClr val="bg1"/>
                </a:solidFill>
              </a:rPr>
              <a:t>Answering Bible Questions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5A595F27-F064-47C5-87E6-D7EEEB954C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909809" y="1722120"/>
            <a:ext cx="3047729" cy="3268980"/>
          </a:xfrm>
        </p:spPr>
        <p:txBody>
          <a:bodyPr anchor="ctr">
            <a:normAutofit/>
          </a:bodyPr>
          <a:lstStyle/>
          <a:p>
            <a:pPr algn="l"/>
            <a:r>
              <a:rPr lang="en-US" sz="3200" dirty="0"/>
              <a:t>Matt. 26:51-54</a:t>
            </a:r>
          </a:p>
        </p:txBody>
      </p:sp>
    </p:spTree>
    <p:extLst>
      <p:ext uri="{BB962C8B-B14F-4D97-AF65-F5344CB8AC3E}">
        <p14:creationId xmlns:p14="http://schemas.microsoft.com/office/powerpoint/2010/main" val="37425880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F98ED85F-DCEE-4B50-802E-71A6E3E12B0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14000"/>
            </a:schemeClr>
          </a:solidFill>
          <a:ln w="127000" cap="sq" cmpd="thinThick">
            <a:solidFill>
              <a:schemeClr val="tx1">
                <a:lumMod val="85000"/>
                <a:lumOff val="15000"/>
                <a:alpha val="1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97850E-C8A9-4C38-A137-E983876BC6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0237" y="364909"/>
            <a:ext cx="10515600" cy="563929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lgerian" panose="04020705040A02060702" pitchFamily="82" charset="0"/>
              </a:rPr>
              <a:t>Music In Worship?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3CD5E7-950F-4DA6-A6D9-CFCFDBB416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30237" y="973707"/>
            <a:ext cx="11440199" cy="5519384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Matthew 26:30; Mark 14:26 - After instituting the Lord's supper Jesus and His disciples </a:t>
            </a:r>
            <a:r>
              <a:rPr lang="en-US" sz="2400" b="1" i="1" dirty="0"/>
              <a:t>sang </a:t>
            </a:r>
            <a:r>
              <a:rPr lang="en-US" sz="2400" dirty="0"/>
              <a:t>a hymn.</a:t>
            </a:r>
          </a:p>
          <a:p>
            <a:r>
              <a:rPr lang="en-US" sz="2400" dirty="0"/>
              <a:t>Acts 16:25 - In prison, Paul and Silas were praying and </a:t>
            </a:r>
            <a:r>
              <a:rPr lang="en-US" sz="2400" b="1" i="1" dirty="0"/>
              <a:t>singing </a:t>
            </a:r>
            <a:r>
              <a:rPr lang="en-US" sz="2400" dirty="0"/>
              <a:t>hymns to God.</a:t>
            </a:r>
          </a:p>
          <a:p>
            <a:r>
              <a:rPr lang="en-US" sz="2400" dirty="0"/>
              <a:t>Romans 15:9 - Prophets had predicted that (in the gospel age) Gentiles would glorify God for His mercy and </a:t>
            </a:r>
            <a:r>
              <a:rPr lang="en-US" sz="2400" b="1" i="1" dirty="0"/>
              <a:t>sing </a:t>
            </a:r>
            <a:r>
              <a:rPr lang="en-US" sz="2400" dirty="0"/>
              <a:t>to His name.</a:t>
            </a:r>
          </a:p>
          <a:p>
            <a:r>
              <a:rPr lang="en-US" sz="2400" dirty="0"/>
              <a:t>1 Corinthians 14:15 - I will </a:t>
            </a:r>
            <a:r>
              <a:rPr lang="en-US" sz="2400" b="1" i="1" dirty="0"/>
              <a:t>sing </a:t>
            </a:r>
            <a:r>
              <a:rPr lang="en-US" sz="2400" dirty="0"/>
              <a:t>with the spirit and I will </a:t>
            </a:r>
            <a:r>
              <a:rPr lang="en-US" sz="2400" b="1" i="1" dirty="0"/>
              <a:t>sing </a:t>
            </a:r>
            <a:r>
              <a:rPr lang="en-US" sz="2400" dirty="0"/>
              <a:t>with the understanding.</a:t>
            </a:r>
          </a:p>
          <a:p>
            <a:r>
              <a:rPr lang="en-US" sz="2400" dirty="0"/>
              <a:t>Ephesians 5:19 - </a:t>
            </a:r>
            <a:r>
              <a:rPr lang="en-US" sz="2400" b="1" i="1" dirty="0"/>
              <a:t>Speaking </a:t>
            </a:r>
            <a:r>
              <a:rPr lang="en-US" sz="2400" dirty="0"/>
              <a:t>to one another in psalms and hymns and spiritual songs, </a:t>
            </a:r>
            <a:r>
              <a:rPr lang="en-US" sz="2400" b="1" i="1" dirty="0"/>
              <a:t>singing </a:t>
            </a:r>
            <a:r>
              <a:rPr lang="en-US" sz="2400" dirty="0"/>
              <a:t>and </a:t>
            </a:r>
            <a:r>
              <a:rPr lang="en-US" sz="2400" b="1" i="1" dirty="0"/>
              <a:t>making melody</a:t>
            </a:r>
            <a:r>
              <a:rPr lang="en-US" sz="2400" dirty="0"/>
              <a:t> </a:t>
            </a:r>
            <a:r>
              <a:rPr lang="en-US" sz="2400" b="1" i="1" dirty="0"/>
              <a:t>in your heart </a:t>
            </a:r>
            <a:r>
              <a:rPr lang="en-US" sz="2400" dirty="0"/>
              <a:t>to the Lord.</a:t>
            </a:r>
          </a:p>
          <a:p>
            <a:r>
              <a:rPr lang="en-US" sz="2400" dirty="0"/>
              <a:t>Colossians 3:16 - Let the word of Christ dwell in you richly in all wisdom, </a:t>
            </a:r>
            <a:r>
              <a:rPr lang="en-US" sz="2400" b="1" i="1" dirty="0"/>
              <a:t>teaching and admonishing </a:t>
            </a:r>
            <a:r>
              <a:rPr lang="en-US" sz="2400" dirty="0"/>
              <a:t>one another in psalms and hymns and spiritual songs, </a:t>
            </a:r>
            <a:r>
              <a:rPr lang="en-US" sz="2400" b="1" i="1" dirty="0"/>
              <a:t>singing </a:t>
            </a:r>
            <a:r>
              <a:rPr lang="en-US" sz="2400" dirty="0"/>
              <a:t>with grace in your hearts to the Lord.</a:t>
            </a:r>
          </a:p>
          <a:p>
            <a:r>
              <a:rPr lang="en-US" sz="2400" dirty="0"/>
              <a:t>Hebrews 2:12 - In the midst of the congregation I will </a:t>
            </a:r>
            <a:r>
              <a:rPr lang="en-US" sz="2400" b="1" i="1" dirty="0"/>
              <a:t>sing </a:t>
            </a:r>
            <a:r>
              <a:rPr lang="en-US" sz="2400" dirty="0"/>
              <a:t>praise to You.</a:t>
            </a:r>
          </a:p>
          <a:p>
            <a:r>
              <a:rPr lang="en-US" sz="2400" dirty="0"/>
              <a:t>Hebrews 13:15 - Therefore by Him let us continually offer the sacrifice of praise to God, that is, the fruit of our </a:t>
            </a:r>
            <a:r>
              <a:rPr lang="en-US" sz="2400" b="1" i="1" dirty="0"/>
              <a:t>lips</a:t>
            </a:r>
            <a:r>
              <a:rPr lang="en-US" sz="2400" dirty="0"/>
              <a:t>, giving thanks to His name.</a:t>
            </a:r>
          </a:p>
          <a:p>
            <a:r>
              <a:rPr lang="en-US" sz="2400" dirty="0"/>
              <a:t>James 5:13 - Is any cheerful, let him </a:t>
            </a:r>
            <a:r>
              <a:rPr lang="en-US" sz="2400" b="1" i="1" dirty="0"/>
              <a:t>sing </a:t>
            </a:r>
            <a:r>
              <a:rPr lang="en-US" sz="2400" dirty="0"/>
              <a:t>psalms.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26878167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272FEC-BFE3-4DA6-8CE2-D51937EB53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57" y="365125"/>
            <a:ext cx="11030243" cy="1325563"/>
          </a:xfrm>
        </p:spPr>
        <p:txBody>
          <a:bodyPr>
            <a:normAutofit/>
          </a:bodyPr>
          <a:lstStyle/>
          <a:p>
            <a:r>
              <a:rPr lang="en-US" b="1" i="1"/>
              <a:t>Allow the Bible To Interpret Itself…</a:t>
            </a:r>
            <a:endParaRPr lang="en-US" b="1" i="1" dirty="0"/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xmlns="" id="{3BC569F3-7F3C-4404-99BE-59042BCE9A9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0415707"/>
              </p:ext>
            </p:extLst>
          </p:nvPr>
        </p:nvGraphicFramePr>
        <p:xfrm>
          <a:off x="323557" y="1825625"/>
          <a:ext cx="11577711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0455951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D6DB35E-0A91-4744-9E97-7E1069D1A9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How Can I Be Saved From My Sins?</a:t>
            </a:r>
          </a:p>
        </p:txBody>
      </p:sp>
      <p:cxnSp>
        <p:nvCxnSpPr>
          <p:cNvPr id="12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A2E89E5-AB3B-4886-B664-33C2363333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320040"/>
            <a:ext cx="6894404" cy="6537960"/>
          </a:xfrm>
        </p:spPr>
        <p:txBody>
          <a:bodyPr anchor="ctr">
            <a:normAutofit/>
          </a:bodyPr>
          <a:lstStyle/>
          <a:p>
            <a:r>
              <a:rPr lang="en-US" sz="3000" dirty="0"/>
              <a:t>Rom. 3:23-24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/>
              <a:t>23 For </a:t>
            </a:r>
            <a:r>
              <a:rPr lang="en-US" sz="3000" b="1" i="1" dirty="0"/>
              <a:t>all have sinned</a:t>
            </a:r>
            <a:r>
              <a:rPr lang="en-US" sz="3000" dirty="0"/>
              <a:t>, and come short of the glory of God;  24 Being </a:t>
            </a:r>
            <a:r>
              <a:rPr lang="en-US" sz="3000" b="1" i="1" dirty="0"/>
              <a:t>justified freely by his grace </a:t>
            </a:r>
            <a:r>
              <a:rPr lang="en-US" sz="3000" dirty="0"/>
              <a:t>through the redemption that is in Christ Jesus:</a:t>
            </a:r>
          </a:p>
          <a:p>
            <a:r>
              <a:rPr lang="en-US" sz="3000" dirty="0"/>
              <a:t>Eph. 2:8-9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/>
              <a:t>For 8 For </a:t>
            </a:r>
            <a:r>
              <a:rPr lang="en-US" sz="3000" b="1" i="1" dirty="0"/>
              <a:t>by grace are ye saved through faith</a:t>
            </a:r>
            <a:r>
              <a:rPr lang="en-US" sz="3000" dirty="0"/>
              <a:t>; and that not of yourselves: it is the gift of God:  9 Not of works, lest any man should boast.</a:t>
            </a:r>
          </a:p>
          <a:p>
            <a:r>
              <a:rPr lang="en-US" sz="3000" dirty="0"/>
              <a:t>Js. 2:17, 24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dirty="0"/>
              <a:t>17 </a:t>
            </a:r>
            <a:r>
              <a:rPr lang="en-US" sz="3000" b="1" i="1" dirty="0"/>
              <a:t>Even so faith, if it hath not works, is dead</a:t>
            </a:r>
            <a:r>
              <a:rPr lang="en-US" sz="3000" dirty="0"/>
              <a:t>, being alone…24 Ye see then how that by works a man is justified, and not by faith only.  </a:t>
            </a:r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349459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64895A-5130-4CD8-95C8-14E46F0A1F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How Can I Be Saved From My Sins?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BBDBF65-E803-4068-BF39-44A1A45370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728" y="320040"/>
            <a:ext cx="7354707" cy="6537960"/>
          </a:xfrm>
        </p:spPr>
        <p:txBody>
          <a:bodyPr anchor="ctr">
            <a:normAutofit/>
          </a:bodyPr>
          <a:lstStyle/>
          <a:p>
            <a:r>
              <a:rPr lang="en-US" dirty="0"/>
              <a:t>Lk. 24:47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And that </a:t>
            </a:r>
            <a:r>
              <a:rPr lang="en-US" b="1" i="1" dirty="0"/>
              <a:t>repentance and remission of sins </a:t>
            </a:r>
            <a:r>
              <a:rPr lang="en-US" dirty="0"/>
              <a:t>should be preached in his name among all nations, beginning at Jerusalem.</a:t>
            </a:r>
          </a:p>
          <a:p>
            <a:r>
              <a:rPr lang="en-US" dirty="0"/>
              <a:t>Rom. 10:9-10 </a:t>
            </a:r>
            <a:r>
              <a:rPr lang="en-US" dirty="0">
                <a:sym typeface="Wingdings" panose="05000000000000000000" pitchFamily="2" charset="2"/>
              </a:rPr>
              <a:t> 9 </a:t>
            </a:r>
            <a:r>
              <a:rPr lang="en-US" dirty="0"/>
              <a:t>That if thou shalt </a:t>
            </a:r>
            <a:r>
              <a:rPr lang="en-US" b="1" i="1" dirty="0"/>
              <a:t>confess with thy mouth the Lord Jesus, and shalt believe in thine heart that God hath raised him from the dead, thou shalt be saved</a:t>
            </a:r>
            <a:r>
              <a:rPr lang="en-US" dirty="0"/>
              <a:t>. Mk. 16:16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dirty="0"/>
              <a:t>He who </a:t>
            </a:r>
            <a:r>
              <a:rPr lang="en-US" b="1" i="1" dirty="0"/>
              <a:t>believes and is baptized will be saved</a:t>
            </a:r>
            <a:r>
              <a:rPr lang="en-US" dirty="0"/>
              <a:t>; but he who does not believe will be condemned.</a:t>
            </a:r>
          </a:p>
          <a:p>
            <a:r>
              <a:rPr lang="en-US" dirty="0"/>
              <a:t>Col. 2:12 </a:t>
            </a:r>
            <a:r>
              <a:rPr lang="en-US" dirty="0">
                <a:sym typeface="Wingdings" panose="05000000000000000000" pitchFamily="2" charset="2"/>
              </a:rPr>
              <a:t> </a:t>
            </a:r>
            <a:r>
              <a:rPr lang="en-US" b="1" baseline="30000" dirty="0"/>
              <a:t> </a:t>
            </a:r>
            <a:r>
              <a:rPr lang="en-US" dirty="0"/>
              <a:t>buried with Him in baptism, in which you also were raised with </a:t>
            </a:r>
            <a:r>
              <a:rPr lang="en-US" i="1" dirty="0"/>
              <a:t>Him</a:t>
            </a:r>
            <a:r>
              <a:rPr lang="en-US" dirty="0"/>
              <a:t> </a:t>
            </a:r>
            <a:r>
              <a:rPr lang="en-US" b="1" i="1" dirty="0"/>
              <a:t>through faith in the working of God</a:t>
            </a:r>
            <a:r>
              <a:rPr lang="en-US" dirty="0"/>
              <a:t>, who raised Him from the dead.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11088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9A1F2D4B-3DFD-4E86-82F5-56A9BE4C97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Who Cut Off Whose Ear?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1F40BD3-1E03-4DC6-A982-C37A9AE8D6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320040"/>
            <a:ext cx="7216135" cy="6217920"/>
          </a:xfrm>
        </p:spPr>
        <p:txBody>
          <a:bodyPr anchor="ctr">
            <a:noAutofit/>
          </a:bodyPr>
          <a:lstStyle/>
          <a:p>
            <a:r>
              <a:rPr lang="en-US" sz="3000" dirty="0"/>
              <a:t>Matt. 26:51-54 </a:t>
            </a:r>
            <a:r>
              <a:rPr lang="en-US" sz="3000" dirty="0">
                <a:sym typeface="Wingdings" panose="05000000000000000000" pitchFamily="2" charset="2"/>
              </a:rPr>
              <a:t> </a:t>
            </a:r>
            <a:r>
              <a:rPr lang="en-US" sz="3000" b="1" baseline="30000" dirty="0"/>
              <a:t>51 </a:t>
            </a:r>
            <a:r>
              <a:rPr lang="en-US" sz="3000" dirty="0"/>
              <a:t>And, behold, </a:t>
            </a:r>
            <a:r>
              <a:rPr lang="en-US" sz="3000" u="sng" dirty="0"/>
              <a:t>one of them which were with Jesus </a:t>
            </a:r>
            <a:r>
              <a:rPr lang="en-US" sz="3000" dirty="0"/>
              <a:t>stretched out his hand, and </a:t>
            </a:r>
            <a:r>
              <a:rPr lang="en-US" sz="3000" u="sng" dirty="0"/>
              <a:t>drew his sword</a:t>
            </a:r>
            <a:r>
              <a:rPr lang="en-US" sz="3000" dirty="0"/>
              <a:t>, and struck </a:t>
            </a:r>
            <a:r>
              <a:rPr lang="en-US" sz="3000" u="sng" dirty="0"/>
              <a:t>a servant of the high priest's</a:t>
            </a:r>
            <a:r>
              <a:rPr lang="en-US" sz="3000" dirty="0"/>
              <a:t>, and </a:t>
            </a:r>
            <a:r>
              <a:rPr lang="en-US" sz="3000" u="sng" dirty="0"/>
              <a:t>smote off his ear</a:t>
            </a:r>
            <a:r>
              <a:rPr lang="en-US" sz="3000" dirty="0"/>
              <a:t>.</a:t>
            </a:r>
          </a:p>
          <a:p>
            <a:r>
              <a:rPr lang="en-US" sz="3000" b="1" baseline="30000" dirty="0"/>
              <a:t>52 </a:t>
            </a:r>
            <a:r>
              <a:rPr lang="en-US" sz="3000" dirty="0"/>
              <a:t>Then said Jesus unto him, </a:t>
            </a:r>
            <a:r>
              <a:rPr lang="en-US" sz="3000" u="sng" dirty="0"/>
              <a:t>Put up again thy sword into his place</a:t>
            </a:r>
            <a:r>
              <a:rPr lang="en-US" sz="3000" dirty="0"/>
              <a:t>: for all they that take the sword shall perish with the sword.</a:t>
            </a:r>
          </a:p>
          <a:p>
            <a:r>
              <a:rPr lang="en-US" sz="3000" b="1" baseline="30000" dirty="0"/>
              <a:t>53 </a:t>
            </a:r>
            <a:r>
              <a:rPr lang="en-US" sz="3000" dirty="0" err="1"/>
              <a:t>Thinkest</a:t>
            </a:r>
            <a:r>
              <a:rPr lang="en-US" sz="3000" dirty="0"/>
              <a:t> thou that I cannot now pray to my Father, and he shall presently give me more than twelve legions of angels?</a:t>
            </a:r>
          </a:p>
          <a:p>
            <a:r>
              <a:rPr lang="en-US" sz="3000" b="1" baseline="30000" dirty="0"/>
              <a:t>54 </a:t>
            </a:r>
            <a:r>
              <a:rPr lang="en-US" sz="3000" dirty="0"/>
              <a:t>But how then shall the scriptures be fulfilled, that thus it must be?</a:t>
            </a:r>
          </a:p>
        </p:txBody>
      </p:sp>
    </p:spTree>
    <p:extLst>
      <p:ext uri="{BB962C8B-B14F-4D97-AF65-F5344CB8AC3E}">
        <p14:creationId xmlns:p14="http://schemas.microsoft.com/office/powerpoint/2010/main" val="2971552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4A43EE-F0BE-4961-876F-E101A7FFC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Who Cut Off Whose Ear?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7B0BD93-E824-46FC-91D6-4382486811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320040"/>
            <a:ext cx="7216135" cy="621792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Mark 14:47-9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baseline="30000" dirty="0"/>
              <a:t>47 </a:t>
            </a:r>
            <a:r>
              <a:rPr lang="en-US" sz="3600" dirty="0"/>
              <a:t>And </a:t>
            </a:r>
            <a:r>
              <a:rPr lang="en-US" sz="3600" u="sng" dirty="0"/>
              <a:t>one of them that stood</a:t>
            </a:r>
            <a:r>
              <a:rPr lang="en-US" sz="3600" dirty="0"/>
              <a:t> by </a:t>
            </a:r>
            <a:r>
              <a:rPr lang="en-US" sz="3600" u="sng" dirty="0"/>
              <a:t>drew a sword</a:t>
            </a:r>
            <a:r>
              <a:rPr lang="en-US" sz="3600" dirty="0"/>
              <a:t>, and </a:t>
            </a:r>
            <a:r>
              <a:rPr lang="en-US" sz="3600" u="sng" dirty="0"/>
              <a:t>smote a servant of the high priest</a:t>
            </a:r>
            <a:r>
              <a:rPr lang="en-US" sz="3600" dirty="0"/>
              <a:t>, and </a:t>
            </a:r>
            <a:r>
              <a:rPr lang="en-US" sz="3600" u="sng" dirty="0"/>
              <a:t>cut off his ear</a:t>
            </a:r>
            <a:r>
              <a:rPr lang="en-US" sz="3600" dirty="0"/>
              <a:t>.</a:t>
            </a:r>
          </a:p>
          <a:p>
            <a:r>
              <a:rPr lang="en-US" sz="3600" b="1" baseline="30000" dirty="0"/>
              <a:t>48 </a:t>
            </a:r>
            <a:r>
              <a:rPr lang="en-US" sz="3600" dirty="0"/>
              <a:t>And Jesus answered and said unto them, Are ye come out, as against a thief, with swords and with staves to take me?</a:t>
            </a:r>
          </a:p>
          <a:p>
            <a:r>
              <a:rPr lang="en-US" sz="3600" b="1" baseline="30000" dirty="0"/>
              <a:t>49 </a:t>
            </a:r>
            <a:r>
              <a:rPr lang="en-US" sz="3600" dirty="0"/>
              <a:t>I was daily with you in the temple teaching, and ye took me not: but the scriptures must be fulfilled.</a:t>
            </a:r>
          </a:p>
        </p:txBody>
      </p:sp>
    </p:spTree>
    <p:extLst>
      <p:ext uri="{BB962C8B-B14F-4D97-AF65-F5344CB8AC3E}">
        <p14:creationId xmlns:p14="http://schemas.microsoft.com/office/powerpoint/2010/main" val="37900467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0F568E-56D3-43F8-B8CF-EDC19F6CAF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Who Cut Off Whose Ear?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8FB33E-8E4E-43D4-B7A5-9CF950BFA2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320040"/>
            <a:ext cx="7216131" cy="6217920"/>
          </a:xfrm>
        </p:spPr>
        <p:txBody>
          <a:bodyPr anchor="ctr">
            <a:normAutofit/>
          </a:bodyPr>
          <a:lstStyle/>
          <a:p>
            <a:r>
              <a:rPr lang="en-US" sz="3600" dirty="0"/>
              <a:t>Luke 22:49-51 </a:t>
            </a:r>
            <a:r>
              <a:rPr lang="en-US" sz="3600" dirty="0">
                <a:sym typeface="Wingdings" panose="05000000000000000000" pitchFamily="2" charset="2"/>
              </a:rPr>
              <a:t> </a:t>
            </a:r>
            <a:r>
              <a:rPr lang="en-US" sz="3600" b="1" baseline="30000" dirty="0"/>
              <a:t>49 </a:t>
            </a:r>
            <a:r>
              <a:rPr lang="en-US" sz="3600" dirty="0"/>
              <a:t>When they which were about him saw what would follow, they said unto him, Lord, </a:t>
            </a:r>
            <a:r>
              <a:rPr lang="en-US" sz="3600" u="sng" dirty="0"/>
              <a:t>shall we smite with the sword?</a:t>
            </a:r>
          </a:p>
          <a:p>
            <a:r>
              <a:rPr lang="en-US" sz="3600" b="1" baseline="30000" dirty="0"/>
              <a:t>50 </a:t>
            </a:r>
            <a:r>
              <a:rPr lang="en-US" sz="3600" dirty="0"/>
              <a:t>And </a:t>
            </a:r>
            <a:r>
              <a:rPr lang="en-US" sz="3600" u="sng" dirty="0"/>
              <a:t>one of them</a:t>
            </a:r>
            <a:r>
              <a:rPr lang="en-US" sz="3600" dirty="0"/>
              <a:t> smote </a:t>
            </a:r>
            <a:r>
              <a:rPr lang="en-US" sz="3600" u="sng" dirty="0"/>
              <a:t>the servant of the high priest</a:t>
            </a:r>
            <a:r>
              <a:rPr lang="en-US" sz="3600" dirty="0"/>
              <a:t>, and </a:t>
            </a:r>
            <a:r>
              <a:rPr lang="en-US" sz="3600" u="sng" dirty="0"/>
              <a:t>cut off his right ear</a:t>
            </a:r>
            <a:r>
              <a:rPr lang="en-US" sz="3600" dirty="0"/>
              <a:t>.</a:t>
            </a:r>
          </a:p>
          <a:p>
            <a:r>
              <a:rPr lang="en-US" sz="3600" b="1" baseline="30000" dirty="0"/>
              <a:t>51 </a:t>
            </a:r>
            <a:r>
              <a:rPr lang="en-US" sz="3600" dirty="0"/>
              <a:t>And Jesus answered and said, Suffer ye thus far. </a:t>
            </a:r>
            <a:r>
              <a:rPr lang="en-US" sz="3600" u="sng" dirty="0"/>
              <a:t>And he touched his ear, and healed him.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294102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E679502F-4B9E-4037-A064-1A93B90E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Who Cut Off Whose Ear?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7FC2131-8851-4A01-BB08-A81130D648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320040"/>
            <a:ext cx="7216135" cy="6217920"/>
          </a:xfrm>
        </p:spPr>
        <p:txBody>
          <a:bodyPr anchor="ctr">
            <a:normAutofit/>
          </a:bodyPr>
          <a:lstStyle/>
          <a:p>
            <a:r>
              <a:rPr lang="en-US" sz="4000" dirty="0"/>
              <a:t>John 18:10-11 </a:t>
            </a:r>
            <a:r>
              <a:rPr lang="en-US" sz="4000" dirty="0">
                <a:sym typeface="Wingdings" panose="05000000000000000000" pitchFamily="2" charset="2"/>
              </a:rPr>
              <a:t> </a:t>
            </a:r>
            <a:r>
              <a:rPr lang="en-US" sz="4000" b="1" baseline="30000" dirty="0"/>
              <a:t>10 </a:t>
            </a:r>
            <a:r>
              <a:rPr lang="en-US" sz="4000" dirty="0"/>
              <a:t>Then </a:t>
            </a:r>
            <a:r>
              <a:rPr lang="en-US" sz="4000" u="sng" dirty="0"/>
              <a:t>Simon Peter </a:t>
            </a:r>
            <a:r>
              <a:rPr lang="en-US" sz="4000" dirty="0"/>
              <a:t>having </a:t>
            </a:r>
            <a:r>
              <a:rPr lang="en-US" sz="4000" u="sng" dirty="0"/>
              <a:t>a sword </a:t>
            </a:r>
            <a:r>
              <a:rPr lang="en-US" sz="4000" dirty="0"/>
              <a:t>drew it, and smote </a:t>
            </a:r>
            <a:r>
              <a:rPr lang="en-US" sz="4000" u="sng" dirty="0"/>
              <a:t>the high priest's servant</a:t>
            </a:r>
            <a:r>
              <a:rPr lang="en-US" sz="4000" dirty="0"/>
              <a:t>, and cut off his right ear. The servant's name was </a:t>
            </a:r>
            <a:r>
              <a:rPr lang="en-US" sz="4000" u="sng" dirty="0" err="1"/>
              <a:t>Malchus</a:t>
            </a:r>
            <a:r>
              <a:rPr lang="en-US" sz="4000" u="sng" dirty="0"/>
              <a:t>.</a:t>
            </a:r>
          </a:p>
          <a:p>
            <a:r>
              <a:rPr lang="en-US" sz="4000" b="1" baseline="30000" dirty="0"/>
              <a:t>11 </a:t>
            </a:r>
            <a:r>
              <a:rPr lang="en-US" sz="4000" dirty="0"/>
              <a:t>Then said Jesus unto Peter, </a:t>
            </a:r>
            <a:r>
              <a:rPr lang="en-US" sz="4000" u="sng" dirty="0"/>
              <a:t>Put up thy sword into the sheath: the cup which my Father hath given me, shall I not drink it</a:t>
            </a:r>
            <a:r>
              <a:rPr lang="en-US" sz="4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4854690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572D9E02-E360-4248-9C23-EE69CBB544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Use The Bible – the Word of God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BEFF8E8-60E4-4B59-B7F8-6D5727F233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446649"/>
            <a:ext cx="7216137" cy="6217919"/>
          </a:xfrm>
        </p:spPr>
        <p:txBody>
          <a:bodyPr anchor="ctr">
            <a:normAutofit/>
          </a:bodyPr>
          <a:lstStyle/>
          <a:p>
            <a:pPr lvl="1"/>
            <a:r>
              <a:rPr lang="en-US" sz="4000" dirty="0"/>
              <a:t>Matt. 19:3-4 </a:t>
            </a:r>
            <a:r>
              <a:rPr lang="en-US" sz="4000" dirty="0">
                <a:sym typeface="Wingdings" panose="05000000000000000000" pitchFamily="2" charset="2"/>
              </a:rPr>
              <a:t> </a:t>
            </a:r>
            <a:r>
              <a:rPr lang="en-US" sz="4000" b="1" baseline="30000" dirty="0"/>
              <a:t>3 </a:t>
            </a:r>
            <a:r>
              <a:rPr lang="en-US" sz="4000" dirty="0"/>
              <a:t>The Pharisees also came unto him, tempting him, and saying unto him, Is it lawful for a man to put away his wife for every cause?</a:t>
            </a:r>
          </a:p>
          <a:p>
            <a:pPr lvl="1"/>
            <a:r>
              <a:rPr lang="en-US" sz="4000" b="1" baseline="30000" dirty="0"/>
              <a:t>4 </a:t>
            </a:r>
            <a:r>
              <a:rPr lang="en-US" sz="4000" dirty="0"/>
              <a:t>And he answered and said unto them, </a:t>
            </a:r>
            <a:r>
              <a:rPr lang="en-US" sz="4000" u="sng" dirty="0"/>
              <a:t>Have ye not read</a:t>
            </a:r>
            <a:r>
              <a:rPr lang="en-US" sz="4000" dirty="0"/>
              <a:t>, that he which made them at the beginning made them male and female,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036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EF6AFCC-8090-491E-BA29-E5DB589074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Use the Bible – the word of God.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87C6B48-D818-40B1-9F63-7845481A20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179363"/>
            <a:ext cx="7216138" cy="6217919"/>
          </a:xfrm>
        </p:spPr>
        <p:txBody>
          <a:bodyPr anchor="ctr">
            <a:noAutofit/>
          </a:bodyPr>
          <a:lstStyle/>
          <a:p>
            <a:pPr marL="0" lvl="0" indent="0">
              <a:buNone/>
            </a:pPr>
            <a:endParaRPr lang="en-US" sz="3000" dirty="0"/>
          </a:p>
          <a:p>
            <a:pPr lvl="1"/>
            <a:r>
              <a:rPr lang="en-US" sz="3000" dirty="0"/>
              <a:t>Luke 20:25-28 </a:t>
            </a:r>
            <a:r>
              <a:rPr lang="en-US" sz="3000" dirty="0">
                <a:sym typeface="Wingdings" panose="05000000000000000000" pitchFamily="2" charset="2"/>
              </a:rPr>
              <a:t> And, </a:t>
            </a:r>
            <a:r>
              <a:rPr lang="en-US" sz="3000" dirty="0"/>
              <a:t>behold, a certain lawyer stood up, and tempted him, saying, Master, what shall I do to inherit eternal life?</a:t>
            </a:r>
          </a:p>
          <a:p>
            <a:pPr lvl="1"/>
            <a:r>
              <a:rPr lang="en-US" sz="3000" b="1" baseline="30000" dirty="0"/>
              <a:t>26 </a:t>
            </a:r>
            <a:r>
              <a:rPr lang="en-US" sz="3000" dirty="0"/>
              <a:t>He said unto him, What is written in the law? how </a:t>
            </a:r>
            <a:r>
              <a:rPr lang="en-US" sz="3000" dirty="0" err="1"/>
              <a:t>readest</a:t>
            </a:r>
            <a:r>
              <a:rPr lang="en-US" sz="3000" dirty="0"/>
              <a:t> thou?</a:t>
            </a:r>
          </a:p>
          <a:p>
            <a:pPr lvl="1"/>
            <a:r>
              <a:rPr lang="en-US" sz="3000" b="1" baseline="30000" dirty="0"/>
              <a:t>27 </a:t>
            </a:r>
            <a:r>
              <a:rPr lang="en-US" sz="3000" dirty="0"/>
              <a:t>And he answering said, Thou shalt love the Lord thy God with all thy heart, and with all thy soul, and with all thy strength, and with all thy mind; and thy </a:t>
            </a:r>
            <a:r>
              <a:rPr lang="en-US" sz="3000" dirty="0" err="1"/>
              <a:t>neighbour</a:t>
            </a:r>
            <a:r>
              <a:rPr lang="en-US" sz="3000" dirty="0"/>
              <a:t> as thyself.</a:t>
            </a:r>
          </a:p>
          <a:p>
            <a:pPr lvl="1"/>
            <a:r>
              <a:rPr lang="en-US" sz="3000" b="1" baseline="30000" dirty="0"/>
              <a:t>28 </a:t>
            </a:r>
            <a:r>
              <a:rPr lang="en-US" sz="3000" dirty="0"/>
              <a:t>And he said unto him, Thou hast answered right: this do, and thou shalt live.</a:t>
            </a:r>
          </a:p>
        </p:txBody>
      </p:sp>
    </p:spTree>
    <p:extLst>
      <p:ext uri="{BB962C8B-B14F-4D97-AF65-F5344CB8AC3E}">
        <p14:creationId xmlns:p14="http://schemas.microsoft.com/office/powerpoint/2010/main" val="2316696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601E53D0-921F-4E7B-8A2A-536E8A0E62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Use the Bible – the Word of God.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5E4F0D1-1470-47ED-84BD-0422CE6C08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320040"/>
            <a:ext cx="7216131" cy="6217920"/>
          </a:xfrm>
        </p:spPr>
        <p:txBody>
          <a:bodyPr anchor="ctr">
            <a:normAutofit/>
          </a:bodyPr>
          <a:lstStyle/>
          <a:p>
            <a:pPr lvl="1"/>
            <a:r>
              <a:rPr lang="en-US" sz="3200" dirty="0"/>
              <a:t>Matt. 22:29-31 </a:t>
            </a:r>
            <a:r>
              <a:rPr lang="en-US" sz="3200" dirty="0">
                <a:sym typeface="Wingdings" panose="05000000000000000000" pitchFamily="2" charset="2"/>
              </a:rPr>
              <a:t> </a:t>
            </a:r>
            <a:r>
              <a:rPr lang="en-US" sz="3200" b="1" baseline="30000" dirty="0"/>
              <a:t>28 </a:t>
            </a:r>
            <a:r>
              <a:rPr lang="en-US" sz="3200" dirty="0"/>
              <a:t>Therefore in the resurrection whose wife shall she be of the seven? for they all had her.</a:t>
            </a:r>
          </a:p>
          <a:p>
            <a:pPr lvl="1"/>
            <a:r>
              <a:rPr lang="en-US" sz="3200" b="1" baseline="30000" dirty="0"/>
              <a:t>29 </a:t>
            </a:r>
            <a:r>
              <a:rPr lang="en-US" sz="3200" dirty="0"/>
              <a:t>Jesus answered and said unto them, Ye do err, </a:t>
            </a:r>
            <a:r>
              <a:rPr lang="en-US" sz="3200" u="sng" dirty="0"/>
              <a:t>not knowing the scriptures</a:t>
            </a:r>
            <a:r>
              <a:rPr lang="en-US" sz="3200" dirty="0"/>
              <a:t>, nor the power of God.</a:t>
            </a:r>
          </a:p>
          <a:p>
            <a:pPr lvl="1"/>
            <a:r>
              <a:rPr lang="en-US" sz="3200" b="1" baseline="30000" dirty="0"/>
              <a:t>30 </a:t>
            </a:r>
            <a:r>
              <a:rPr lang="en-US" sz="3200" dirty="0"/>
              <a:t>For in the resurrection they neither marry, nor are given in marriage, but are as the angels of God in heaven.</a:t>
            </a:r>
          </a:p>
          <a:p>
            <a:pPr lvl="1"/>
            <a:r>
              <a:rPr lang="en-US" sz="3200" b="1" baseline="30000" dirty="0"/>
              <a:t>31 </a:t>
            </a:r>
            <a:r>
              <a:rPr lang="en-US" sz="3200" dirty="0"/>
              <a:t>But as touching the resurrection of the dead</a:t>
            </a:r>
            <a:r>
              <a:rPr lang="en-US" sz="3200" u="sng" dirty="0"/>
              <a:t>, have ye not read </a:t>
            </a:r>
            <a:r>
              <a:rPr lang="en-US" sz="3200" dirty="0"/>
              <a:t>that which was spoken unto you by God, saying,</a:t>
            </a:r>
          </a:p>
          <a:p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634424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8D70B121-56F4-4848-B38B-182089D909FA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F8A1D50-4CB4-4BD1-BD19-3F2186A8CD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b="1" dirty="0">
                <a:solidFill>
                  <a:schemeClr val="accent1"/>
                </a:solidFill>
              </a:rPr>
              <a:t>Consider All The Bible Has To Say On The Subject…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xmlns="" id="{2D72A2C9-F3CA-4216-8BAD-FA4C970C3C4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CD1251B-4FCE-44D3-8548-3DDF3CE886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54296" y="502920"/>
            <a:ext cx="7216135" cy="6217920"/>
          </a:xfrm>
        </p:spPr>
        <p:txBody>
          <a:bodyPr anchor="ctr">
            <a:normAutofit/>
          </a:bodyPr>
          <a:lstStyle/>
          <a:p>
            <a:r>
              <a:rPr lang="en-US" sz="3400" dirty="0"/>
              <a:t>Psalm 119:160 </a:t>
            </a:r>
            <a:r>
              <a:rPr lang="en-US" sz="3400" dirty="0">
                <a:sym typeface="Wingdings" panose="05000000000000000000" pitchFamily="2" charset="2"/>
              </a:rPr>
              <a:t> The sum total of God’s instructions are true.  We need to take all of them into account before reaching a conclusion on any question or subject. </a:t>
            </a:r>
            <a:endParaRPr lang="en-US" sz="3400" dirty="0"/>
          </a:p>
          <a:p>
            <a:r>
              <a:rPr lang="en-US" sz="3400" dirty="0"/>
              <a:t>…and keep each text in its context.</a:t>
            </a:r>
          </a:p>
          <a:p>
            <a:pPr lvl="1"/>
            <a:r>
              <a:rPr lang="en-US" sz="3400" dirty="0"/>
              <a:t>Immediate </a:t>
            </a:r>
            <a:r>
              <a:rPr lang="en-US" sz="3400" dirty="0">
                <a:sym typeface="Wingdings" panose="05000000000000000000" pitchFamily="2" charset="2"/>
              </a:rPr>
              <a:t> Matt. 5:43-44</a:t>
            </a:r>
          </a:p>
          <a:p>
            <a:pPr lvl="1"/>
            <a:r>
              <a:rPr lang="en-US" sz="3400" dirty="0">
                <a:sym typeface="Wingdings" panose="05000000000000000000" pitchFamily="2" charset="2"/>
              </a:rPr>
              <a:t>Larger  Rom. 3:28; 4:2; 6:17-18; 3-4; 10:16</a:t>
            </a:r>
          </a:p>
          <a:p>
            <a:pPr lvl="1"/>
            <a:r>
              <a:rPr lang="en-US" sz="3400" dirty="0">
                <a:sym typeface="Wingdings" panose="05000000000000000000" pitchFamily="2" charset="2"/>
              </a:rPr>
              <a:t>This is what Jesus did:  Matt.4:7  “It is written again…”</a:t>
            </a:r>
            <a:endParaRPr lang="en-US" sz="34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97168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</TotalTime>
  <Words>489</Words>
  <Application>Microsoft Office PowerPoint</Application>
  <PresentationFormat>Widescreen</PresentationFormat>
  <Paragraphs>77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Algerian</vt:lpstr>
      <vt:lpstr>Arial</vt:lpstr>
      <vt:lpstr>Calibri</vt:lpstr>
      <vt:lpstr>Calibri Light</vt:lpstr>
      <vt:lpstr>Wingdings</vt:lpstr>
      <vt:lpstr>Office Theme</vt:lpstr>
      <vt:lpstr>Answering Bible Questions</vt:lpstr>
      <vt:lpstr>Who Cut Off Whose Ear?</vt:lpstr>
      <vt:lpstr>Who Cut Off Whose Ear?</vt:lpstr>
      <vt:lpstr>Who Cut Off Whose Ear?</vt:lpstr>
      <vt:lpstr>Who Cut Off Whose Ear?</vt:lpstr>
      <vt:lpstr>Use The Bible – the Word of God</vt:lpstr>
      <vt:lpstr>Use the Bible – the word of God.</vt:lpstr>
      <vt:lpstr>Use the Bible – the Word of God.</vt:lpstr>
      <vt:lpstr>Consider All The Bible Has To Say On The Subject…</vt:lpstr>
      <vt:lpstr>Music In Worship?</vt:lpstr>
      <vt:lpstr>Allow the Bible To Interpret Itself…</vt:lpstr>
      <vt:lpstr>How Can I Be Saved From My Sins?</vt:lpstr>
      <vt:lpstr>How Can I Be Saved From My Sins?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Answering Bible Questions</dc:title>
  <dc:creator>Sam Bynum</dc:creator>
  <cp:lastModifiedBy>Christians</cp:lastModifiedBy>
  <cp:revision>2</cp:revision>
  <cp:lastPrinted>2020-02-16T14:36:31Z</cp:lastPrinted>
  <dcterms:created xsi:type="dcterms:W3CDTF">2020-02-16T14:34:11Z</dcterms:created>
  <dcterms:modified xsi:type="dcterms:W3CDTF">2020-02-16T17:38:29Z</dcterms:modified>
</cp:coreProperties>
</file>